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76"/>
  </p:notesMasterIdLst>
  <p:handoutMasterIdLst>
    <p:handoutMasterId r:id="rId77"/>
  </p:handoutMasterIdLst>
  <p:sldIdLst>
    <p:sldId id="259" r:id="rId6"/>
    <p:sldId id="261" r:id="rId7"/>
    <p:sldId id="262" r:id="rId8"/>
    <p:sldId id="263" r:id="rId9"/>
    <p:sldId id="264" r:id="rId10"/>
    <p:sldId id="260" r:id="rId11"/>
    <p:sldId id="500" r:id="rId12"/>
    <p:sldId id="506" r:id="rId13"/>
    <p:sldId id="507" r:id="rId14"/>
    <p:sldId id="510" r:id="rId15"/>
    <p:sldId id="511" r:id="rId16"/>
    <p:sldId id="513" r:id="rId17"/>
    <p:sldId id="530" r:id="rId18"/>
    <p:sldId id="532" r:id="rId19"/>
    <p:sldId id="531" r:id="rId20"/>
    <p:sldId id="533" r:id="rId21"/>
    <p:sldId id="521" r:id="rId22"/>
    <p:sldId id="520" r:id="rId23"/>
    <p:sldId id="522" r:id="rId24"/>
    <p:sldId id="573" r:id="rId25"/>
    <p:sldId id="534" r:id="rId26"/>
    <p:sldId id="535" r:id="rId27"/>
    <p:sldId id="536" r:id="rId28"/>
    <p:sldId id="569" r:id="rId29"/>
    <p:sldId id="537" r:id="rId30"/>
    <p:sldId id="514" r:id="rId31"/>
    <p:sldId id="512" r:id="rId32"/>
    <p:sldId id="515" r:id="rId33"/>
    <p:sldId id="529" r:id="rId34"/>
    <p:sldId id="538" r:id="rId35"/>
    <p:sldId id="539" r:id="rId36"/>
    <p:sldId id="540" r:id="rId37"/>
    <p:sldId id="518" r:id="rId38"/>
    <p:sldId id="523" r:id="rId39"/>
    <p:sldId id="571" r:id="rId40"/>
    <p:sldId id="516" r:id="rId41"/>
    <p:sldId id="524" r:id="rId42"/>
    <p:sldId id="572" r:id="rId43"/>
    <p:sldId id="517" r:id="rId44"/>
    <p:sldId id="519" r:id="rId45"/>
    <p:sldId id="525" r:id="rId46"/>
    <p:sldId id="541" r:id="rId47"/>
    <p:sldId id="526" r:id="rId48"/>
    <p:sldId id="564" r:id="rId49"/>
    <p:sldId id="565" r:id="rId50"/>
    <p:sldId id="566" r:id="rId51"/>
    <p:sldId id="567" r:id="rId52"/>
    <p:sldId id="542" r:id="rId53"/>
    <p:sldId id="543" r:id="rId54"/>
    <p:sldId id="544" r:id="rId55"/>
    <p:sldId id="545" r:id="rId56"/>
    <p:sldId id="546" r:id="rId57"/>
    <p:sldId id="547" r:id="rId58"/>
    <p:sldId id="550" r:id="rId59"/>
    <p:sldId id="548" r:id="rId60"/>
    <p:sldId id="551" r:id="rId61"/>
    <p:sldId id="568" r:id="rId62"/>
    <p:sldId id="549" r:id="rId63"/>
    <p:sldId id="552" r:id="rId64"/>
    <p:sldId id="553" r:id="rId65"/>
    <p:sldId id="554" r:id="rId66"/>
    <p:sldId id="557" r:id="rId67"/>
    <p:sldId id="560" r:id="rId68"/>
    <p:sldId id="561" r:id="rId69"/>
    <p:sldId id="562" r:id="rId70"/>
    <p:sldId id="563" r:id="rId71"/>
    <p:sldId id="558" r:id="rId72"/>
    <p:sldId id="559" r:id="rId73"/>
    <p:sldId id="555" r:id="rId74"/>
    <p:sldId id="488" r:id="rId75"/>
  </p:sldIdLst>
  <p:sldSz cx="12192000" cy="6858000"/>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3C3B"/>
    <a:srgbClr val="21B9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4A8352-2824-456D-A6C4-0F0918E06C9F}" v="83" dt="2019-03-01T18:14:22.1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2" autoAdjust="0"/>
    <p:restoredTop sz="86351" autoAdjust="0"/>
  </p:normalViewPr>
  <p:slideViewPr>
    <p:cSldViewPr snapToGrid="0" showGuides="1">
      <p:cViewPr varScale="1">
        <p:scale>
          <a:sx n="79" d="100"/>
          <a:sy n="79" d="100"/>
        </p:scale>
        <p:origin x="1434" y="96"/>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viewProps" Target="viewProps.xml"/><Relationship Id="rId5" Type="http://schemas.openxmlformats.org/officeDocument/2006/relationships/slideMaster" Target="slideMasters/slideMaster1.xml"/><Relationship Id="rId61" Type="http://schemas.openxmlformats.org/officeDocument/2006/relationships/slide" Target="slides/slide56.xml"/><Relationship Id="rId82" Type="http://schemas.microsoft.com/office/2016/11/relationships/changesInfo" Target="changesInfos/changesInfo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y Dawson" userId="439f1389f21a368f" providerId="LiveId" clId="{814A8352-2824-456D-A6C4-0F0918E06C9F}"/>
    <pc:docChg chg="undo custSel addSld delSld modSld sldOrd">
      <pc:chgData name="Andy Dawson" userId="439f1389f21a368f" providerId="LiveId" clId="{814A8352-2824-456D-A6C4-0F0918E06C9F}" dt="2019-03-22T22:46:21.631" v="4510" actId="20577"/>
      <pc:docMkLst>
        <pc:docMk/>
      </pc:docMkLst>
      <pc:sldChg chg="modSp">
        <pc:chgData name="Andy Dawson" userId="439f1389f21a368f" providerId="LiveId" clId="{814A8352-2824-456D-A6C4-0F0918E06C9F}" dt="2019-03-01T15:38:03.873" v="3815" actId="27636"/>
        <pc:sldMkLst>
          <pc:docMk/>
          <pc:sldMk cId="91515542" sldId="262"/>
        </pc:sldMkLst>
        <pc:spChg chg="mod">
          <ac:chgData name="Andy Dawson" userId="439f1389f21a368f" providerId="LiveId" clId="{814A8352-2824-456D-A6C4-0F0918E06C9F}" dt="2019-03-01T15:38:03.873" v="3815" actId="27636"/>
          <ac:spMkLst>
            <pc:docMk/>
            <pc:sldMk cId="91515542" sldId="262"/>
            <ac:spMk id="3" creationId="{C74B503A-0191-4EFB-A8D3-356D829C3BD5}"/>
          </ac:spMkLst>
        </pc:spChg>
      </pc:sldChg>
      <pc:sldChg chg="modSp">
        <pc:chgData name="Andy Dawson" userId="439f1389f21a368f" providerId="LiveId" clId="{814A8352-2824-456D-A6C4-0F0918E06C9F}" dt="2019-03-22T22:44:25.972" v="4464" actId="20577"/>
        <pc:sldMkLst>
          <pc:docMk/>
          <pc:sldMk cId="3041775674" sldId="512"/>
        </pc:sldMkLst>
        <pc:spChg chg="mod">
          <ac:chgData name="Andy Dawson" userId="439f1389f21a368f" providerId="LiveId" clId="{814A8352-2824-456D-A6C4-0F0918E06C9F}" dt="2019-03-22T22:44:25.972" v="4464" actId="20577"/>
          <ac:spMkLst>
            <pc:docMk/>
            <pc:sldMk cId="3041775674" sldId="512"/>
            <ac:spMk id="3" creationId="{1A4377E2-055B-4477-BE15-18A45E272330}"/>
          </ac:spMkLst>
        </pc:spChg>
      </pc:sldChg>
      <pc:sldChg chg="modSp modNotesTx">
        <pc:chgData name="Andy Dawson" userId="439f1389f21a368f" providerId="LiveId" clId="{814A8352-2824-456D-A6C4-0F0918E06C9F}" dt="2019-03-22T22:44:35.100" v="4466" actId="20577"/>
        <pc:sldMkLst>
          <pc:docMk/>
          <pc:sldMk cId="313605765" sldId="515"/>
        </pc:sldMkLst>
        <pc:spChg chg="mod">
          <ac:chgData name="Andy Dawson" userId="439f1389f21a368f" providerId="LiveId" clId="{814A8352-2824-456D-A6C4-0F0918E06C9F}" dt="2019-03-22T22:44:35.100" v="4466" actId="20577"/>
          <ac:spMkLst>
            <pc:docMk/>
            <pc:sldMk cId="313605765" sldId="515"/>
            <ac:spMk id="3" creationId="{1A4377E2-055B-4477-BE15-18A45E272330}"/>
          </ac:spMkLst>
        </pc:spChg>
      </pc:sldChg>
      <pc:sldChg chg="modSp">
        <pc:chgData name="Andy Dawson" userId="439f1389f21a368f" providerId="LiveId" clId="{814A8352-2824-456D-A6C4-0F0918E06C9F}" dt="2019-03-22T22:45:08.094" v="4493" actId="20577"/>
        <pc:sldMkLst>
          <pc:docMk/>
          <pc:sldMk cId="3393712318" sldId="516"/>
        </pc:sldMkLst>
        <pc:spChg chg="mod">
          <ac:chgData name="Andy Dawson" userId="439f1389f21a368f" providerId="LiveId" clId="{814A8352-2824-456D-A6C4-0F0918E06C9F}" dt="2019-03-22T22:45:08.094" v="4493" actId="20577"/>
          <ac:spMkLst>
            <pc:docMk/>
            <pc:sldMk cId="3393712318" sldId="516"/>
            <ac:spMk id="3" creationId="{B74EA9BC-3641-4CC3-B885-6E0C08A493F4}"/>
          </ac:spMkLst>
        </pc:spChg>
      </pc:sldChg>
      <pc:sldChg chg="modSp">
        <pc:chgData name="Andy Dawson" userId="439f1389f21a368f" providerId="LiveId" clId="{814A8352-2824-456D-A6C4-0F0918E06C9F}" dt="2019-03-01T18:06:19.897" v="3965" actId="5793"/>
        <pc:sldMkLst>
          <pc:docMk/>
          <pc:sldMk cId="276943144" sldId="518"/>
        </pc:sldMkLst>
        <pc:spChg chg="mod">
          <ac:chgData name="Andy Dawson" userId="439f1389f21a368f" providerId="LiveId" clId="{814A8352-2824-456D-A6C4-0F0918E06C9F}" dt="2019-03-01T18:06:19.897" v="3965" actId="5793"/>
          <ac:spMkLst>
            <pc:docMk/>
            <pc:sldMk cId="276943144" sldId="518"/>
            <ac:spMk id="2" creationId="{2459C9B2-CE51-4F9C-BB5F-2BDE9D1C8B01}"/>
          </ac:spMkLst>
        </pc:spChg>
        <pc:spChg chg="mod">
          <ac:chgData name="Andy Dawson" userId="439f1389f21a368f" providerId="LiveId" clId="{814A8352-2824-456D-A6C4-0F0918E06C9F}" dt="2019-03-01T18:06:07.258" v="3948" actId="115"/>
          <ac:spMkLst>
            <pc:docMk/>
            <pc:sldMk cId="276943144" sldId="518"/>
            <ac:spMk id="3" creationId="{77891ABF-9377-4E1F-B204-D95152BAD29A}"/>
          </ac:spMkLst>
        </pc:spChg>
      </pc:sldChg>
      <pc:sldChg chg="modSp">
        <pc:chgData name="Andy Dawson" userId="439f1389f21a368f" providerId="LiveId" clId="{814A8352-2824-456D-A6C4-0F0918E06C9F}" dt="2019-03-22T22:42:18.629" v="4130" actId="20577"/>
        <pc:sldMkLst>
          <pc:docMk/>
          <pc:sldMk cId="1886077225" sldId="522"/>
        </pc:sldMkLst>
        <pc:spChg chg="mod">
          <ac:chgData name="Andy Dawson" userId="439f1389f21a368f" providerId="LiveId" clId="{814A8352-2824-456D-A6C4-0F0918E06C9F}" dt="2019-03-22T22:42:18.629" v="4130" actId="20577"/>
          <ac:spMkLst>
            <pc:docMk/>
            <pc:sldMk cId="1886077225" sldId="522"/>
            <ac:spMk id="3" creationId="{6A782407-CDD7-4619-89E3-EF32729A7E32}"/>
          </ac:spMkLst>
        </pc:spChg>
      </pc:sldChg>
      <pc:sldChg chg="modSp">
        <pc:chgData name="Andy Dawson" userId="439f1389f21a368f" providerId="LiveId" clId="{814A8352-2824-456D-A6C4-0F0918E06C9F}" dt="2019-02-28T19:19:00.784" v="408" actId="20577"/>
        <pc:sldMkLst>
          <pc:docMk/>
          <pc:sldMk cId="127966632" sldId="525"/>
        </pc:sldMkLst>
        <pc:spChg chg="mod">
          <ac:chgData name="Andy Dawson" userId="439f1389f21a368f" providerId="LiveId" clId="{814A8352-2824-456D-A6C4-0F0918E06C9F}" dt="2019-02-28T19:19:00.784" v="408" actId="20577"/>
          <ac:spMkLst>
            <pc:docMk/>
            <pc:sldMk cId="127966632" sldId="525"/>
            <ac:spMk id="3" creationId="{0AACCE14-D4CE-4CEE-8B05-E9694E18A071}"/>
          </ac:spMkLst>
        </pc:spChg>
      </pc:sldChg>
      <pc:sldChg chg="modSp">
        <pc:chgData name="Andy Dawson" userId="439f1389f21a368f" providerId="LiveId" clId="{814A8352-2824-456D-A6C4-0F0918E06C9F}" dt="2019-02-28T19:25:24.835" v="597" actId="20577"/>
        <pc:sldMkLst>
          <pc:docMk/>
          <pc:sldMk cId="2115245443" sldId="526"/>
        </pc:sldMkLst>
        <pc:spChg chg="mod">
          <ac:chgData name="Andy Dawson" userId="439f1389f21a368f" providerId="LiveId" clId="{814A8352-2824-456D-A6C4-0F0918E06C9F}" dt="2019-02-28T19:25:24.835" v="597" actId="20577"/>
          <ac:spMkLst>
            <pc:docMk/>
            <pc:sldMk cId="2115245443" sldId="526"/>
            <ac:spMk id="3" creationId="{5006840A-A462-4B5E-A15F-44C837D59DFF}"/>
          </ac:spMkLst>
        </pc:spChg>
      </pc:sldChg>
      <pc:sldChg chg="modSp">
        <pc:chgData name="Andy Dawson" userId="439f1389f21a368f" providerId="LiveId" clId="{814A8352-2824-456D-A6C4-0F0918E06C9F}" dt="2019-03-22T22:44:47.958" v="4484" actId="20577"/>
        <pc:sldMkLst>
          <pc:docMk/>
          <pc:sldMk cId="1781207643" sldId="529"/>
        </pc:sldMkLst>
        <pc:spChg chg="mod">
          <ac:chgData name="Andy Dawson" userId="439f1389f21a368f" providerId="LiveId" clId="{814A8352-2824-456D-A6C4-0F0918E06C9F}" dt="2019-03-22T22:44:47.958" v="4484" actId="20577"/>
          <ac:spMkLst>
            <pc:docMk/>
            <pc:sldMk cId="1781207643" sldId="529"/>
            <ac:spMk id="3" creationId="{FD62D1F4-8625-4C30-B604-00C538329EFB}"/>
          </ac:spMkLst>
        </pc:spChg>
      </pc:sldChg>
      <pc:sldChg chg="modSp">
        <pc:chgData name="Andy Dawson" userId="439f1389f21a368f" providerId="LiveId" clId="{814A8352-2824-456D-A6C4-0F0918E06C9F}" dt="2019-03-22T22:44:15.557" v="4462" actId="20577"/>
        <pc:sldMkLst>
          <pc:docMk/>
          <pc:sldMk cId="3268476454" sldId="536"/>
        </pc:sldMkLst>
        <pc:spChg chg="mod">
          <ac:chgData name="Andy Dawson" userId="439f1389f21a368f" providerId="LiveId" clId="{814A8352-2824-456D-A6C4-0F0918E06C9F}" dt="2019-03-22T22:44:15.557" v="4462" actId="20577"/>
          <ac:spMkLst>
            <pc:docMk/>
            <pc:sldMk cId="3268476454" sldId="536"/>
            <ac:spMk id="3" creationId="{55797ED2-3BD0-4874-A4FB-DEE7435A5DF4}"/>
          </ac:spMkLst>
        </pc:spChg>
      </pc:sldChg>
      <pc:sldChg chg="modSp">
        <pc:chgData name="Andy Dawson" userId="439f1389f21a368f" providerId="LiveId" clId="{814A8352-2824-456D-A6C4-0F0918E06C9F}" dt="2019-03-01T15:19:16.605" v="3170" actId="20577"/>
        <pc:sldMkLst>
          <pc:docMk/>
          <pc:sldMk cId="1195929628" sldId="537"/>
        </pc:sldMkLst>
        <pc:spChg chg="mod">
          <ac:chgData name="Andy Dawson" userId="439f1389f21a368f" providerId="LiveId" clId="{814A8352-2824-456D-A6C4-0F0918E06C9F}" dt="2019-03-01T15:19:16.605" v="3170" actId="20577"/>
          <ac:spMkLst>
            <pc:docMk/>
            <pc:sldMk cId="1195929628" sldId="537"/>
            <ac:spMk id="3" creationId="{F629F081-ED3F-4234-84DE-2116EDD610B3}"/>
          </ac:spMkLst>
        </pc:spChg>
      </pc:sldChg>
      <pc:sldChg chg="modSp add">
        <pc:chgData name="Andy Dawson" userId="439f1389f21a368f" providerId="LiveId" clId="{814A8352-2824-456D-A6C4-0F0918E06C9F}" dt="2019-03-22T22:45:29.403" v="4496" actId="5793"/>
        <pc:sldMkLst>
          <pc:docMk/>
          <pc:sldMk cId="1506920207" sldId="541"/>
        </pc:sldMkLst>
        <pc:spChg chg="mod">
          <ac:chgData name="Andy Dawson" userId="439f1389f21a368f" providerId="LiveId" clId="{814A8352-2824-456D-A6C4-0F0918E06C9F}" dt="2019-02-28T19:13:31.811" v="231" actId="20577"/>
          <ac:spMkLst>
            <pc:docMk/>
            <pc:sldMk cId="1506920207" sldId="541"/>
            <ac:spMk id="2" creationId="{A167DC74-25C1-4B9C-ADCF-0DDEC2C38EE1}"/>
          </ac:spMkLst>
        </pc:spChg>
        <pc:spChg chg="mod">
          <ac:chgData name="Andy Dawson" userId="439f1389f21a368f" providerId="LiveId" clId="{814A8352-2824-456D-A6C4-0F0918E06C9F}" dt="2019-03-22T22:45:29.403" v="4496" actId="5793"/>
          <ac:spMkLst>
            <pc:docMk/>
            <pc:sldMk cId="1506920207" sldId="541"/>
            <ac:spMk id="3" creationId="{7E0A7DF3-9F64-4B50-892C-90415FD03178}"/>
          </ac:spMkLst>
        </pc:spChg>
      </pc:sldChg>
      <pc:sldChg chg="addSp delSp modSp add">
        <pc:chgData name="Andy Dawson" userId="439f1389f21a368f" providerId="LiveId" clId="{814A8352-2824-456D-A6C4-0F0918E06C9F}" dt="2019-02-28T19:26:11.591" v="624" actId="20577"/>
        <pc:sldMkLst>
          <pc:docMk/>
          <pc:sldMk cId="260089113" sldId="542"/>
        </pc:sldMkLst>
        <pc:spChg chg="del">
          <ac:chgData name="Andy Dawson" userId="439f1389f21a368f" providerId="LiveId" clId="{814A8352-2824-456D-A6C4-0F0918E06C9F}" dt="2019-02-28T19:26:04.090" v="599"/>
          <ac:spMkLst>
            <pc:docMk/>
            <pc:sldMk cId="260089113" sldId="542"/>
            <ac:spMk id="2" creationId="{34A7B601-D31A-496F-9006-41E802AA8EE8}"/>
          </ac:spMkLst>
        </pc:spChg>
        <pc:spChg chg="del">
          <ac:chgData name="Andy Dawson" userId="439f1389f21a368f" providerId="LiveId" clId="{814A8352-2824-456D-A6C4-0F0918E06C9F}" dt="2019-02-28T19:26:04.090" v="599"/>
          <ac:spMkLst>
            <pc:docMk/>
            <pc:sldMk cId="260089113" sldId="542"/>
            <ac:spMk id="3" creationId="{501C5000-25BB-484B-988C-EA6CA79D2D59}"/>
          </ac:spMkLst>
        </pc:spChg>
        <pc:spChg chg="add mod">
          <ac:chgData name="Andy Dawson" userId="439f1389f21a368f" providerId="LiveId" clId="{814A8352-2824-456D-A6C4-0F0918E06C9F}" dt="2019-02-28T19:26:11.591" v="624" actId="20577"/>
          <ac:spMkLst>
            <pc:docMk/>
            <pc:sldMk cId="260089113" sldId="542"/>
            <ac:spMk id="4" creationId="{655B4A38-0304-43F6-BDF4-91886B2B0EA2}"/>
          </ac:spMkLst>
        </pc:spChg>
        <pc:spChg chg="add mod">
          <ac:chgData name="Andy Dawson" userId="439f1389f21a368f" providerId="LiveId" clId="{814A8352-2824-456D-A6C4-0F0918E06C9F}" dt="2019-02-28T19:26:04.090" v="599"/>
          <ac:spMkLst>
            <pc:docMk/>
            <pc:sldMk cId="260089113" sldId="542"/>
            <ac:spMk id="5" creationId="{B48679BE-1755-4DCA-87AA-E2DB5FE910BD}"/>
          </ac:spMkLst>
        </pc:spChg>
      </pc:sldChg>
      <pc:sldChg chg="addSp modSp add ord">
        <pc:chgData name="Andy Dawson" userId="439f1389f21a368f" providerId="LiveId" clId="{814A8352-2824-456D-A6C4-0F0918E06C9F}" dt="2019-02-28T19:28:11.218" v="671" actId="12788"/>
        <pc:sldMkLst>
          <pc:docMk/>
          <pc:sldMk cId="2674685271" sldId="543"/>
        </pc:sldMkLst>
        <pc:spChg chg="mod">
          <ac:chgData name="Andy Dawson" userId="439f1389f21a368f" providerId="LiveId" clId="{814A8352-2824-456D-A6C4-0F0918E06C9F}" dt="2019-02-28T19:26:29.853" v="666" actId="20577"/>
          <ac:spMkLst>
            <pc:docMk/>
            <pc:sldMk cId="2674685271" sldId="543"/>
            <ac:spMk id="2" creationId="{068146EF-575D-4A6C-B940-197FBB472BF0}"/>
          </ac:spMkLst>
        </pc:spChg>
        <pc:picChg chg="add mod">
          <ac:chgData name="Andy Dawson" userId="439f1389f21a368f" providerId="LiveId" clId="{814A8352-2824-456D-A6C4-0F0918E06C9F}" dt="2019-02-28T19:28:11.218" v="671" actId="12788"/>
          <ac:picMkLst>
            <pc:docMk/>
            <pc:sldMk cId="2674685271" sldId="543"/>
            <ac:picMk id="4" creationId="{791B4AF6-42DA-4D66-929F-5599BB3A29A6}"/>
          </ac:picMkLst>
        </pc:picChg>
      </pc:sldChg>
      <pc:sldChg chg="modSp add">
        <pc:chgData name="Andy Dawson" userId="439f1389f21a368f" providerId="LiveId" clId="{814A8352-2824-456D-A6C4-0F0918E06C9F}" dt="2019-02-28T19:30:37.994" v="906" actId="5793"/>
        <pc:sldMkLst>
          <pc:docMk/>
          <pc:sldMk cId="3514292328" sldId="544"/>
        </pc:sldMkLst>
        <pc:spChg chg="mod">
          <ac:chgData name="Andy Dawson" userId="439f1389f21a368f" providerId="LiveId" clId="{814A8352-2824-456D-A6C4-0F0918E06C9F}" dt="2019-02-28T19:28:33.552" v="701" actId="20577"/>
          <ac:spMkLst>
            <pc:docMk/>
            <pc:sldMk cId="3514292328" sldId="544"/>
            <ac:spMk id="2" creationId="{116F267F-7945-47AD-B700-57CA9730CBA8}"/>
          </ac:spMkLst>
        </pc:spChg>
        <pc:spChg chg="mod">
          <ac:chgData name="Andy Dawson" userId="439f1389f21a368f" providerId="LiveId" clId="{814A8352-2824-456D-A6C4-0F0918E06C9F}" dt="2019-02-28T19:30:37.994" v="906" actId="5793"/>
          <ac:spMkLst>
            <pc:docMk/>
            <pc:sldMk cId="3514292328" sldId="544"/>
            <ac:spMk id="3" creationId="{941B3D88-470D-4C1D-9EAD-FA2F83B95D20}"/>
          </ac:spMkLst>
        </pc:spChg>
      </pc:sldChg>
      <pc:sldChg chg="addSp modSp add">
        <pc:chgData name="Andy Dawson" userId="439f1389f21a368f" providerId="LiveId" clId="{814A8352-2824-456D-A6C4-0F0918E06C9F}" dt="2019-02-28T19:32:17.961" v="984" actId="1035"/>
        <pc:sldMkLst>
          <pc:docMk/>
          <pc:sldMk cId="4068408169" sldId="545"/>
        </pc:sldMkLst>
        <pc:spChg chg="mod">
          <ac:chgData name="Andy Dawson" userId="439f1389f21a368f" providerId="LiveId" clId="{814A8352-2824-456D-A6C4-0F0918E06C9F}" dt="2019-02-28T19:30:55.274" v="950" actId="20577"/>
          <ac:spMkLst>
            <pc:docMk/>
            <pc:sldMk cId="4068408169" sldId="545"/>
            <ac:spMk id="2" creationId="{A4E382B2-0F82-49A1-BB8E-9523559A8917}"/>
          </ac:spMkLst>
        </pc:spChg>
        <pc:picChg chg="add mod">
          <ac:chgData name="Andy Dawson" userId="439f1389f21a368f" providerId="LiveId" clId="{814A8352-2824-456D-A6C4-0F0918E06C9F}" dt="2019-02-28T19:32:17.961" v="984" actId="1035"/>
          <ac:picMkLst>
            <pc:docMk/>
            <pc:sldMk cId="4068408169" sldId="545"/>
            <ac:picMk id="4" creationId="{1368D37F-E715-41E6-AB0A-E2963FE4F5E8}"/>
          </ac:picMkLst>
        </pc:picChg>
      </pc:sldChg>
      <pc:sldChg chg="addSp modSp add">
        <pc:chgData name="Andy Dawson" userId="439f1389f21a368f" providerId="LiveId" clId="{814A8352-2824-456D-A6C4-0F0918E06C9F}" dt="2019-02-28T19:49:35.257" v="1444" actId="20577"/>
        <pc:sldMkLst>
          <pc:docMk/>
          <pc:sldMk cId="1162543785" sldId="546"/>
        </pc:sldMkLst>
        <pc:spChg chg="mod">
          <ac:chgData name="Andy Dawson" userId="439f1389f21a368f" providerId="LiveId" clId="{814A8352-2824-456D-A6C4-0F0918E06C9F}" dt="2019-02-28T19:32:41.928" v="1021" actId="20577"/>
          <ac:spMkLst>
            <pc:docMk/>
            <pc:sldMk cId="1162543785" sldId="546"/>
            <ac:spMk id="2" creationId="{FC36536A-16AF-4494-B516-76E3DAE66CC3}"/>
          </ac:spMkLst>
        </pc:spChg>
        <pc:spChg chg="mod">
          <ac:chgData name="Andy Dawson" userId="439f1389f21a368f" providerId="LiveId" clId="{814A8352-2824-456D-A6C4-0F0918E06C9F}" dt="2019-02-28T19:49:35.257" v="1444" actId="20577"/>
          <ac:spMkLst>
            <pc:docMk/>
            <pc:sldMk cId="1162543785" sldId="546"/>
            <ac:spMk id="3" creationId="{19813798-17BC-48A0-82FE-F52203F4F162}"/>
          </ac:spMkLst>
        </pc:spChg>
        <pc:picChg chg="add mod">
          <ac:chgData name="Andy Dawson" userId="439f1389f21a368f" providerId="LiveId" clId="{814A8352-2824-456D-A6C4-0F0918E06C9F}" dt="2019-02-28T19:49:19.850" v="1431" actId="1036"/>
          <ac:picMkLst>
            <pc:docMk/>
            <pc:sldMk cId="1162543785" sldId="546"/>
            <ac:picMk id="4" creationId="{DF5C46F0-E76F-45A8-B963-931FC297F247}"/>
          </ac:picMkLst>
        </pc:picChg>
      </pc:sldChg>
      <pc:sldChg chg="modSp add">
        <pc:chgData name="Andy Dawson" userId="439f1389f21a368f" providerId="LiveId" clId="{814A8352-2824-456D-A6C4-0F0918E06C9F}" dt="2019-03-22T22:37:54.594" v="4128" actId="20577"/>
        <pc:sldMkLst>
          <pc:docMk/>
          <pc:sldMk cId="922345768" sldId="547"/>
        </pc:sldMkLst>
        <pc:spChg chg="mod">
          <ac:chgData name="Andy Dawson" userId="439f1389f21a368f" providerId="LiveId" clId="{814A8352-2824-456D-A6C4-0F0918E06C9F}" dt="2019-02-28T19:50:00.200" v="1467" actId="20577"/>
          <ac:spMkLst>
            <pc:docMk/>
            <pc:sldMk cId="922345768" sldId="547"/>
            <ac:spMk id="2" creationId="{EFFE9419-EB51-4CDC-9824-B1E79A10AB62}"/>
          </ac:spMkLst>
        </pc:spChg>
        <pc:spChg chg="mod">
          <ac:chgData name="Andy Dawson" userId="439f1389f21a368f" providerId="LiveId" clId="{814A8352-2824-456D-A6C4-0F0918E06C9F}" dt="2019-03-22T22:37:54.594" v="4128" actId="20577"/>
          <ac:spMkLst>
            <pc:docMk/>
            <pc:sldMk cId="922345768" sldId="547"/>
            <ac:spMk id="3" creationId="{C980EBEE-17B0-4FBB-98AA-A9997C7C728B}"/>
          </ac:spMkLst>
        </pc:spChg>
      </pc:sldChg>
      <pc:sldChg chg="modSp add">
        <pc:chgData name="Andy Dawson" userId="439f1389f21a368f" providerId="LiveId" clId="{814A8352-2824-456D-A6C4-0F0918E06C9F}" dt="2019-03-22T22:45:56.838" v="4497" actId="6549"/>
        <pc:sldMkLst>
          <pc:docMk/>
          <pc:sldMk cId="3058018193" sldId="548"/>
        </pc:sldMkLst>
        <pc:spChg chg="mod">
          <ac:chgData name="Andy Dawson" userId="439f1389f21a368f" providerId="LiveId" clId="{814A8352-2824-456D-A6C4-0F0918E06C9F}" dt="2019-03-01T14:23:23.138" v="1544" actId="20577"/>
          <ac:spMkLst>
            <pc:docMk/>
            <pc:sldMk cId="3058018193" sldId="548"/>
            <ac:spMk id="2" creationId="{94815C14-59BA-4F7E-A113-36DC0313063B}"/>
          </ac:spMkLst>
        </pc:spChg>
        <pc:spChg chg="mod">
          <ac:chgData name="Andy Dawson" userId="439f1389f21a368f" providerId="LiveId" clId="{814A8352-2824-456D-A6C4-0F0918E06C9F}" dt="2019-03-22T22:45:56.838" v="4497" actId="6549"/>
          <ac:spMkLst>
            <pc:docMk/>
            <pc:sldMk cId="3058018193" sldId="548"/>
            <ac:spMk id="3" creationId="{4C8D4B72-EA9B-45AC-B8B6-47A01AF9146E}"/>
          </ac:spMkLst>
        </pc:spChg>
      </pc:sldChg>
      <pc:sldChg chg="modSp add">
        <pc:chgData name="Andy Dawson" userId="439f1389f21a368f" providerId="LiveId" clId="{814A8352-2824-456D-A6C4-0F0918E06C9F}" dt="2019-03-22T22:46:21.631" v="4510" actId="20577"/>
        <pc:sldMkLst>
          <pc:docMk/>
          <pc:sldMk cId="1954899157" sldId="549"/>
        </pc:sldMkLst>
        <pc:spChg chg="mod">
          <ac:chgData name="Andy Dawson" userId="439f1389f21a368f" providerId="LiveId" clId="{814A8352-2824-456D-A6C4-0F0918E06C9F}" dt="2019-03-01T14:31:27.519" v="1847" actId="20577"/>
          <ac:spMkLst>
            <pc:docMk/>
            <pc:sldMk cId="1954899157" sldId="549"/>
            <ac:spMk id="2" creationId="{65B4B5A7-6DE2-4228-81B6-AB57E5CFCE2B}"/>
          </ac:spMkLst>
        </pc:spChg>
        <pc:spChg chg="mod">
          <ac:chgData name="Andy Dawson" userId="439f1389f21a368f" providerId="LiveId" clId="{814A8352-2824-456D-A6C4-0F0918E06C9F}" dt="2019-03-22T22:46:21.631" v="4510" actId="20577"/>
          <ac:spMkLst>
            <pc:docMk/>
            <pc:sldMk cId="1954899157" sldId="549"/>
            <ac:spMk id="3" creationId="{EFCBBF8C-452D-4CFC-8686-672DAF98BDF7}"/>
          </ac:spMkLst>
        </pc:spChg>
      </pc:sldChg>
      <pc:sldChg chg="addSp delSp modSp add">
        <pc:chgData name="Andy Dawson" userId="439f1389f21a368f" providerId="LiveId" clId="{814A8352-2824-456D-A6C4-0F0918E06C9F}" dt="2019-03-01T14:23:04.490" v="1498" actId="20577"/>
        <pc:sldMkLst>
          <pc:docMk/>
          <pc:sldMk cId="1282901615" sldId="550"/>
        </pc:sldMkLst>
        <pc:spChg chg="del">
          <ac:chgData name="Andy Dawson" userId="439f1389f21a368f" providerId="LiveId" clId="{814A8352-2824-456D-A6C4-0F0918E06C9F}" dt="2019-03-01T14:23:00.096" v="1486"/>
          <ac:spMkLst>
            <pc:docMk/>
            <pc:sldMk cId="1282901615" sldId="550"/>
            <ac:spMk id="2" creationId="{AF866B5E-3050-44B8-903E-C9D439DED50E}"/>
          </ac:spMkLst>
        </pc:spChg>
        <pc:spChg chg="del">
          <ac:chgData name="Andy Dawson" userId="439f1389f21a368f" providerId="LiveId" clId="{814A8352-2824-456D-A6C4-0F0918E06C9F}" dt="2019-03-01T14:23:00.096" v="1486"/>
          <ac:spMkLst>
            <pc:docMk/>
            <pc:sldMk cId="1282901615" sldId="550"/>
            <ac:spMk id="3" creationId="{E95F6CF4-DFCD-48EB-83D7-F760E53982A0}"/>
          </ac:spMkLst>
        </pc:spChg>
        <pc:spChg chg="add mod">
          <ac:chgData name="Andy Dawson" userId="439f1389f21a368f" providerId="LiveId" clId="{814A8352-2824-456D-A6C4-0F0918E06C9F}" dt="2019-03-01T14:23:04.490" v="1498" actId="20577"/>
          <ac:spMkLst>
            <pc:docMk/>
            <pc:sldMk cId="1282901615" sldId="550"/>
            <ac:spMk id="4" creationId="{52F9B870-25E9-434B-9756-502796739518}"/>
          </ac:spMkLst>
        </pc:spChg>
        <pc:spChg chg="add mod">
          <ac:chgData name="Andy Dawson" userId="439f1389f21a368f" providerId="LiveId" clId="{814A8352-2824-456D-A6C4-0F0918E06C9F}" dt="2019-03-01T14:23:00.096" v="1486"/>
          <ac:spMkLst>
            <pc:docMk/>
            <pc:sldMk cId="1282901615" sldId="550"/>
            <ac:spMk id="5" creationId="{0AB9428B-B730-45DC-90BB-B2ECA8D92A88}"/>
          </ac:spMkLst>
        </pc:spChg>
      </pc:sldChg>
      <pc:sldChg chg="modSp add">
        <pc:chgData name="Andy Dawson" userId="439f1389f21a368f" providerId="LiveId" clId="{814A8352-2824-456D-A6C4-0F0918E06C9F}" dt="2019-03-22T22:46:11.427" v="4499" actId="20577"/>
        <pc:sldMkLst>
          <pc:docMk/>
          <pc:sldMk cId="3650297376" sldId="551"/>
        </pc:sldMkLst>
        <pc:spChg chg="mod">
          <ac:chgData name="Andy Dawson" userId="439f1389f21a368f" providerId="LiveId" clId="{814A8352-2824-456D-A6C4-0F0918E06C9F}" dt="2019-03-01T14:28:59.491" v="1669" actId="20577"/>
          <ac:spMkLst>
            <pc:docMk/>
            <pc:sldMk cId="3650297376" sldId="551"/>
            <ac:spMk id="2" creationId="{D4A1CC96-05F7-4395-8F4E-35DC09C2756C}"/>
          </ac:spMkLst>
        </pc:spChg>
        <pc:spChg chg="mod">
          <ac:chgData name="Andy Dawson" userId="439f1389f21a368f" providerId="LiveId" clId="{814A8352-2824-456D-A6C4-0F0918E06C9F}" dt="2019-03-22T22:46:11.427" v="4499" actId="20577"/>
          <ac:spMkLst>
            <pc:docMk/>
            <pc:sldMk cId="3650297376" sldId="551"/>
            <ac:spMk id="3" creationId="{3601B932-3372-415F-A24F-0E2D637A824C}"/>
          </ac:spMkLst>
        </pc:spChg>
      </pc:sldChg>
      <pc:sldChg chg="addSp delSp modSp add">
        <pc:chgData name="Andy Dawson" userId="439f1389f21a368f" providerId="LiveId" clId="{814A8352-2824-456D-A6C4-0F0918E06C9F}" dt="2019-03-01T14:34:48.126" v="2099" actId="20577"/>
        <pc:sldMkLst>
          <pc:docMk/>
          <pc:sldMk cId="3623087503" sldId="552"/>
        </pc:sldMkLst>
        <pc:spChg chg="del">
          <ac:chgData name="Andy Dawson" userId="439f1389f21a368f" providerId="LiveId" clId="{814A8352-2824-456D-A6C4-0F0918E06C9F}" dt="2019-03-01T14:34:23.091" v="2048"/>
          <ac:spMkLst>
            <pc:docMk/>
            <pc:sldMk cId="3623087503" sldId="552"/>
            <ac:spMk id="2" creationId="{873BD2A7-2ED2-4790-9C24-26D21C2F1C5D}"/>
          </ac:spMkLst>
        </pc:spChg>
        <pc:spChg chg="del">
          <ac:chgData name="Andy Dawson" userId="439f1389f21a368f" providerId="LiveId" clId="{814A8352-2824-456D-A6C4-0F0918E06C9F}" dt="2019-03-01T14:34:23.091" v="2048"/>
          <ac:spMkLst>
            <pc:docMk/>
            <pc:sldMk cId="3623087503" sldId="552"/>
            <ac:spMk id="3" creationId="{A69D6058-E46B-40E8-A5E2-86D496D9495A}"/>
          </ac:spMkLst>
        </pc:spChg>
        <pc:spChg chg="add mod">
          <ac:chgData name="Andy Dawson" userId="439f1389f21a368f" providerId="LiveId" clId="{814A8352-2824-456D-A6C4-0F0918E06C9F}" dt="2019-03-01T14:34:48.126" v="2099" actId="20577"/>
          <ac:spMkLst>
            <pc:docMk/>
            <pc:sldMk cId="3623087503" sldId="552"/>
            <ac:spMk id="4" creationId="{C95BE542-2388-4B33-AC54-D960080CEA83}"/>
          </ac:spMkLst>
        </pc:spChg>
        <pc:spChg chg="add mod">
          <ac:chgData name="Andy Dawson" userId="439f1389f21a368f" providerId="LiveId" clId="{814A8352-2824-456D-A6C4-0F0918E06C9F}" dt="2019-03-01T14:34:23.091" v="2048"/>
          <ac:spMkLst>
            <pc:docMk/>
            <pc:sldMk cId="3623087503" sldId="552"/>
            <ac:spMk id="5" creationId="{2575A666-57ED-4A2D-A809-D6DA2B36F86D}"/>
          </ac:spMkLst>
        </pc:spChg>
      </pc:sldChg>
      <pc:sldChg chg="modSp add">
        <pc:chgData name="Andy Dawson" userId="439f1389f21a368f" providerId="LiveId" clId="{814A8352-2824-456D-A6C4-0F0918E06C9F}" dt="2019-03-01T14:35:49.348" v="2240"/>
        <pc:sldMkLst>
          <pc:docMk/>
          <pc:sldMk cId="2425500999" sldId="553"/>
        </pc:sldMkLst>
        <pc:spChg chg="mod">
          <ac:chgData name="Andy Dawson" userId="439f1389f21a368f" providerId="LiveId" clId="{814A8352-2824-456D-A6C4-0F0918E06C9F}" dt="2019-03-01T14:34:56.930" v="2125" actId="20577"/>
          <ac:spMkLst>
            <pc:docMk/>
            <pc:sldMk cId="2425500999" sldId="553"/>
            <ac:spMk id="2" creationId="{01F71B26-A2E0-4F52-8840-AE31520AF887}"/>
          </ac:spMkLst>
        </pc:spChg>
        <pc:spChg chg="mod">
          <ac:chgData name="Andy Dawson" userId="439f1389f21a368f" providerId="LiveId" clId="{814A8352-2824-456D-A6C4-0F0918E06C9F}" dt="2019-03-01T14:35:49.348" v="2240"/>
          <ac:spMkLst>
            <pc:docMk/>
            <pc:sldMk cId="2425500999" sldId="553"/>
            <ac:spMk id="3" creationId="{DFD91AA7-086A-4E47-BB19-E594084A433D}"/>
          </ac:spMkLst>
        </pc:spChg>
      </pc:sldChg>
      <pc:sldChg chg="modSp add">
        <pc:chgData name="Andy Dawson" userId="439f1389f21a368f" providerId="LiveId" clId="{814A8352-2824-456D-A6C4-0F0918E06C9F}" dt="2019-03-01T14:39:48.214" v="2364" actId="5793"/>
        <pc:sldMkLst>
          <pc:docMk/>
          <pc:sldMk cId="2819687402" sldId="554"/>
        </pc:sldMkLst>
        <pc:spChg chg="mod">
          <ac:chgData name="Andy Dawson" userId="439f1389f21a368f" providerId="LiveId" clId="{814A8352-2824-456D-A6C4-0F0918E06C9F}" dt="2019-03-01T14:37:46.603" v="2310" actId="5793"/>
          <ac:spMkLst>
            <pc:docMk/>
            <pc:sldMk cId="2819687402" sldId="554"/>
            <ac:spMk id="2" creationId="{9319CF30-319F-4EEE-A871-68FC2696C89E}"/>
          </ac:spMkLst>
        </pc:spChg>
        <pc:spChg chg="mod">
          <ac:chgData name="Andy Dawson" userId="439f1389f21a368f" providerId="LiveId" clId="{814A8352-2824-456D-A6C4-0F0918E06C9F}" dt="2019-03-01T14:39:48.214" v="2364" actId="5793"/>
          <ac:spMkLst>
            <pc:docMk/>
            <pc:sldMk cId="2819687402" sldId="554"/>
            <ac:spMk id="3" creationId="{2A15967F-744B-465E-9ABE-D6601A324FBF}"/>
          </ac:spMkLst>
        </pc:spChg>
      </pc:sldChg>
      <pc:sldChg chg="addSp delSp modSp add">
        <pc:chgData name="Andy Dawson" userId="439f1389f21a368f" providerId="LiveId" clId="{814A8352-2824-456D-A6C4-0F0918E06C9F}" dt="2019-03-01T14:36:11.597" v="2253" actId="20577"/>
        <pc:sldMkLst>
          <pc:docMk/>
          <pc:sldMk cId="2441330766" sldId="555"/>
        </pc:sldMkLst>
        <pc:spChg chg="del">
          <ac:chgData name="Andy Dawson" userId="439f1389f21a368f" providerId="LiveId" clId="{814A8352-2824-456D-A6C4-0F0918E06C9F}" dt="2019-03-01T14:36:07.196" v="2243"/>
          <ac:spMkLst>
            <pc:docMk/>
            <pc:sldMk cId="2441330766" sldId="555"/>
            <ac:spMk id="2" creationId="{61C24A23-E475-4217-A525-F23D1B06246D}"/>
          </ac:spMkLst>
        </pc:spChg>
        <pc:spChg chg="del">
          <ac:chgData name="Andy Dawson" userId="439f1389f21a368f" providerId="LiveId" clId="{814A8352-2824-456D-A6C4-0F0918E06C9F}" dt="2019-03-01T14:36:07.196" v="2243"/>
          <ac:spMkLst>
            <pc:docMk/>
            <pc:sldMk cId="2441330766" sldId="555"/>
            <ac:spMk id="3" creationId="{0E6CF1C5-FAA9-4C6E-98D2-D8107872F268}"/>
          </ac:spMkLst>
        </pc:spChg>
        <pc:spChg chg="add mod">
          <ac:chgData name="Andy Dawson" userId="439f1389f21a368f" providerId="LiveId" clId="{814A8352-2824-456D-A6C4-0F0918E06C9F}" dt="2019-03-01T14:36:11.597" v="2253" actId="20577"/>
          <ac:spMkLst>
            <pc:docMk/>
            <pc:sldMk cId="2441330766" sldId="555"/>
            <ac:spMk id="4" creationId="{762D5AD4-F095-44BC-B517-0DC2F034C34B}"/>
          </ac:spMkLst>
        </pc:spChg>
        <pc:spChg chg="add mod">
          <ac:chgData name="Andy Dawson" userId="439f1389f21a368f" providerId="LiveId" clId="{814A8352-2824-456D-A6C4-0F0918E06C9F}" dt="2019-03-01T14:36:07.196" v="2243"/>
          <ac:spMkLst>
            <pc:docMk/>
            <pc:sldMk cId="2441330766" sldId="555"/>
            <ac:spMk id="5" creationId="{DDDEF76D-1D2E-427C-B517-995153897BEA}"/>
          </ac:spMkLst>
        </pc:spChg>
      </pc:sldChg>
      <pc:sldChg chg="modSp add">
        <pc:chgData name="Andy Dawson" userId="439f1389f21a368f" providerId="LiveId" clId="{814A8352-2824-456D-A6C4-0F0918E06C9F}" dt="2019-03-01T14:42:58.277" v="2418" actId="5793"/>
        <pc:sldMkLst>
          <pc:docMk/>
          <pc:sldMk cId="3723200156" sldId="557"/>
        </pc:sldMkLst>
        <pc:spChg chg="mod">
          <ac:chgData name="Andy Dawson" userId="439f1389f21a368f" providerId="LiveId" clId="{814A8352-2824-456D-A6C4-0F0918E06C9F}" dt="2019-03-01T14:42:27.537" v="2413"/>
          <ac:spMkLst>
            <pc:docMk/>
            <pc:sldMk cId="3723200156" sldId="557"/>
            <ac:spMk id="2" creationId="{1FE5BE64-151C-4EC3-8149-EEBBA8081A45}"/>
          </ac:spMkLst>
        </pc:spChg>
        <pc:spChg chg="mod">
          <ac:chgData name="Andy Dawson" userId="439f1389f21a368f" providerId="LiveId" clId="{814A8352-2824-456D-A6C4-0F0918E06C9F}" dt="2019-03-01T14:42:58.277" v="2418" actId="5793"/>
          <ac:spMkLst>
            <pc:docMk/>
            <pc:sldMk cId="3723200156" sldId="557"/>
            <ac:spMk id="3" creationId="{711D595E-EB91-45B4-8BE2-3BCC41D5B36B}"/>
          </ac:spMkLst>
        </pc:spChg>
      </pc:sldChg>
      <pc:sldChg chg="addSp delSp modSp add">
        <pc:chgData name="Andy Dawson" userId="439f1389f21a368f" providerId="LiveId" clId="{814A8352-2824-456D-A6C4-0F0918E06C9F}" dt="2019-03-01T14:45:09.593" v="2427" actId="20577"/>
        <pc:sldMkLst>
          <pc:docMk/>
          <pc:sldMk cId="2750080604" sldId="558"/>
        </pc:sldMkLst>
        <pc:spChg chg="del">
          <ac:chgData name="Andy Dawson" userId="439f1389f21a368f" providerId="LiveId" clId="{814A8352-2824-456D-A6C4-0F0918E06C9F}" dt="2019-03-01T14:45:06.611" v="2422"/>
          <ac:spMkLst>
            <pc:docMk/>
            <pc:sldMk cId="2750080604" sldId="558"/>
            <ac:spMk id="2" creationId="{7E55C351-D62A-45FB-AE83-4261066B4036}"/>
          </ac:spMkLst>
        </pc:spChg>
        <pc:spChg chg="del">
          <ac:chgData name="Andy Dawson" userId="439f1389f21a368f" providerId="LiveId" clId="{814A8352-2824-456D-A6C4-0F0918E06C9F}" dt="2019-03-01T14:45:06.611" v="2422"/>
          <ac:spMkLst>
            <pc:docMk/>
            <pc:sldMk cId="2750080604" sldId="558"/>
            <ac:spMk id="3" creationId="{BF220203-ADC6-4EB4-8BD4-A71B789624B6}"/>
          </ac:spMkLst>
        </pc:spChg>
        <pc:spChg chg="add mod">
          <ac:chgData name="Andy Dawson" userId="439f1389f21a368f" providerId="LiveId" clId="{814A8352-2824-456D-A6C4-0F0918E06C9F}" dt="2019-03-01T14:45:09.593" v="2427" actId="20577"/>
          <ac:spMkLst>
            <pc:docMk/>
            <pc:sldMk cId="2750080604" sldId="558"/>
            <ac:spMk id="4" creationId="{A2E50830-CCAD-40D9-8F4E-29C8DB9A4B1A}"/>
          </ac:spMkLst>
        </pc:spChg>
        <pc:spChg chg="add mod">
          <ac:chgData name="Andy Dawson" userId="439f1389f21a368f" providerId="LiveId" clId="{814A8352-2824-456D-A6C4-0F0918E06C9F}" dt="2019-03-01T14:45:06.611" v="2422"/>
          <ac:spMkLst>
            <pc:docMk/>
            <pc:sldMk cId="2750080604" sldId="558"/>
            <ac:spMk id="5" creationId="{0E9515B5-4C8D-411F-ABB7-BE7F9BDF47C2}"/>
          </ac:spMkLst>
        </pc:spChg>
      </pc:sldChg>
      <pc:sldChg chg="modSp add">
        <pc:chgData name="Andy Dawson" userId="439f1389f21a368f" providerId="LiveId" clId="{814A8352-2824-456D-A6C4-0F0918E06C9F}" dt="2019-03-01T14:46:46.367" v="2703" actId="20577"/>
        <pc:sldMkLst>
          <pc:docMk/>
          <pc:sldMk cId="2743915109" sldId="559"/>
        </pc:sldMkLst>
        <pc:spChg chg="mod">
          <ac:chgData name="Andy Dawson" userId="439f1389f21a368f" providerId="LiveId" clId="{814A8352-2824-456D-A6C4-0F0918E06C9F}" dt="2019-03-01T14:45:23.313" v="2432" actId="20577"/>
          <ac:spMkLst>
            <pc:docMk/>
            <pc:sldMk cId="2743915109" sldId="559"/>
            <ac:spMk id="2" creationId="{50691265-196A-4F34-A05F-B34A83F81F84}"/>
          </ac:spMkLst>
        </pc:spChg>
        <pc:spChg chg="mod">
          <ac:chgData name="Andy Dawson" userId="439f1389f21a368f" providerId="LiveId" clId="{814A8352-2824-456D-A6C4-0F0918E06C9F}" dt="2019-03-01T14:46:46.367" v="2703" actId="20577"/>
          <ac:spMkLst>
            <pc:docMk/>
            <pc:sldMk cId="2743915109" sldId="559"/>
            <ac:spMk id="3" creationId="{AE61E31C-3F3C-4F39-8672-9F89CB6C3629}"/>
          </ac:spMkLst>
        </pc:spChg>
      </pc:sldChg>
      <pc:sldChg chg="modSp add">
        <pc:chgData name="Andy Dawson" userId="439f1389f21a368f" providerId="LiveId" clId="{814A8352-2824-456D-A6C4-0F0918E06C9F}" dt="2019-03-01T14:53:27.004" v="2831" actId="20577"/>
        <pc:sldMkLst>
          <pc:docMk/>
          <pc:sldMk cId="2358539360" sldId="560"/>
        </pc:sldMkLst>
        <pc:spChg chg="mod">
          <ac:chgData name="Andy Dawson" userId="439f1389f21a368f" providerId="LiveId" clId="{814A8352-2824-456D-A6C4-0F0918E06C9F}" dt="2019-03-01T14:48:07.780" v="2760" actId="5793"/>
          <ac:spMkLst>
            <pc:docMk/>
            <pc:sldMk cId="2358539360" sldId="560"/>
            <ac:spMk id="2" creationId="{47E7FF88-D5A6-4142-8146-9E95C4D1DC02}"/>
          </ac:spMkLst>
        </pc:spChg>
        <pc:spChg chg="mod">
          <ac:chgData name="Andy Dawson" userId="439f1389f21a368f" providerId="LiveId" clId="{814A8352-2824-456D-A6C4-0F0918E06C9F}" dt="2019-03-01T14:53:27.004" v="2831" actId="20577"/>
          <ac:spMkLst>
            <pc:docMk/>
            <pc:sldMk cId="2358539360" sldId="560"/>
            <ac:spMk id="3" creationId="{15C0CCF3-CC57-435D-B3E9-DD75B3313B2E}"/>
          </ac:spMkLst>
        </pc:spChg>
      </pc:sldChg>
      <pc:sldChg chg="modSp add">
        <pc:chgData name="Andy Dawson" userId="439f1389f21a368f" providerId="LiveId" clId="{814A8352-2824-456D-A6C4-0F0918E06C9F}" dt="2019-03-01T14:54:56.725" v="2911" actId="27636"/>
        <pc:sldMkLst>
          <pc:docMk/>
          <pc:sldMk cId="1302010736" sldId="561"/>
        </pc:sldMkLst>
        <pc:spChg chg="mod">
          <ac:chgData name="Andy Dawson" userId="439f1389f21a368f" providerId="LiveId" clId="{814A8352-2824-456D-A6C4-0F0918E06C9F}" dt="2019-03-01T14:53:45.417" v="2868" actId="20577"/>
          <ac:spMkLst>
            <pc:docMk/>
            <pc:sldMk cId="1302010736" sldId="561"/>
            <ac:spMk id="2" creationId="{AFDD830A-67C9-472E-B586-6B4BCF86BB25}"/>
          </ac:spMkLst>
        </pc:spChg>
        <pc:spChg chg="mod">
          <ac:chgData name="Andy Dawson" userId="439f1389f21a368f" providerId="LiveId" clId="{814A8352-2824-456D-A6C4-0F0918E06C9F}" dt="2019-03-01T14:54:56.725" v="2911" actId="27636"/>
          <ac:spMkLst>
            <pc:docMk/>
            <pc:sldMk cId="1302010736" sldId="561"/>
            <ac:spMk id="3" creationId="{E89AF829-19EF-482D-98C6-8D88B5111D51}"/>
          </ac:spMkLst>
        </pc:spChg>
      </pc:sldChg>
      <pc:sldChg chg="modSp add">
        <pc:chgData name="Andy Dawson" userId="439f1389f21a368f" providerId="LiveId" clId="{814A8352-2824-456D-A6C4-0F0918E06C9F}" dt="2019-03-01T14:55:58.941" v="2960" actId="20577"/>
        <pc:sldMkLst>
          <pc:docMk/>
          <pc:sldMk cId="409081264" sldId="562"/>
        </pc:sldMkLst>
        <pc:spChg chg="mod">
          <ac:chgData name="Andy Dawson" userId="439f1389f21a368f" providerId="LiveId" clId="{814A8352-2824-456D-A6C4-0F0918E06C9F}" dt="2019-03-01T14:55:07.953" v="2933" actId="20577"/>
          <ac:spMkLst>
            <pc:docMk/>
            <pc:sldMk cId="409081264" sldId="562"/>
            <ac:spMk id="2" creationId="{3E633EAE-41AE-4AAA-98B7-2808A168476B}"/>
          </ac:spMkLst>
        </pc:spChg>
        <pc:spChg chg="mod">
          <ac:chgData name="Andy Dawson" userId="439f1389f21a368f" providerId="LiveId" clId="{814A8352-2824-456D-A6C4-0F0918E06C9F}" dt="2019-03-01T14:55:58.941" v="2960" actId="20577"/>
          <ac:spMkLst>
            <pc:docMk/>
            <pc:sldMk cId="409081264" sldId="562"/>
            <ac:spMk id="3" creationId="{7E56C57D-E6B9-41E0-80BC-BCDED7C062E6}"/>
          </ac:spMkLst>
        </pc:spChg>
      </pc:sldChg>
      <pc:sldChg chg="modSp add">
        <pc:chgData name="Andy Dawson" userId="439f1389f21a368f" providerId="LiveId" clId="{814A8352-2824-456D-A6C4-0F0918E06C9F}" dt="2019-03-01T14:57:24.118" v="3028" actId="20577"/>
        <pc:sldMkLst>
          <pc:docMk/>
          <pc:sldMk cId="2029034126" sldId="563"/>
        </pc:sldMkLst>
        <pc:spChg chg="mod">
          <ac:chgData name="Andy Dawson" userId="439f1389f21a368f" providerId="LiveId" clId="{814A8352-2824-456D-A6C4-0F0918E06C9F}" dt="2019-03-01T14:56:46.099" v="3001" actId="5793"/>
          <ac:spMkLst>
            <pc:docMk/>
            <pc:sldMk cId="2029034126" sldId="563"/>
            <ac:spMk id="2" creationId="{003A3879-7506-4183-9A9E-9DFF6E647B1E}"/>
          </ac:spMkLst>
        </pc:spChg>
        <pc:spChg chg="mod">
          <ac:chgData name="Andy Dawson" userId="439f1389f21a368f" providerId="LiveId" clId="{814A8352-2824-456D-A6C4-0F0918E06C9F}" dt="2019-03-01T14:57:24.118" v="3028" actId="20577"/>
          <ac:spMkLst>
            <pc:docMk/>
            <pc:sldMk cId="2029034126" sldId="563"/>
            <ac:spMk id="3" creationId="{07A6C944-5E5A-4ABA-8625-0EBFC321FFC0}"/>
          </ac:spMkLst>
        </pc:spChg>
      </pc:sldChg>
      <pc:sldChg chg="addSp delSp modSp add">
        <pc:chgData name="Andy Dawson" userId="439f1389f21a368f" providerId="LiveId" clId="{814A8352-2824-456D-A6C4-0F0918E06C9F}" dt="2019-03-01T15:19:36.240" v="3198" actId="20577"/>
        <pc:sldMkLst>
          <pc:docMk/>
          <pc:sldMk cId="2171425007" sldId="564"/>
        </pc:sldMkLst>
        <pc:spChg chg="del">
          <ac:chgData name="Andy Dawson" userId="439f1389f21a368f" providerId="LiveId" clId="{814A8352-2824-456D-A6C4-0F0918E06C9F}" dt="2019-03-01T15:19:30.913" v="3173"/>
          <ac:spMkLst>
            <pc:docMk/>
            <pc:sldMk cId="2171425007" sldId="564"/>
            <ac:spMk id="2" creationId="{95180FB6-6C98-4B73-8E24-7953B9FEC9A3}"/>
          </ac:spMkLst>
        </pc:spChg>
        <pc:spChg chg="del">
          <ac:chgData name="Andy Dawson" userId="439f1389f21a368f" providerId="LiveId" clId="{814A8352-2824-456D-A6C4-0F0918E06C9F}" dt="2019-03-01T15:19:30.913" v="3173"/>
          <ac:spMkLst>
            <pc:docMk/>
            <pc:sldMk cId="2171425007" sldId="564"/>
            <ac:spMk id="3" creationId="{EC5638BF-2961-49C2-92C2-C0C7CCEAC580}"/>
          </ac:spMkLst>
        </pc:spChg>
        <pc:spChg chg="add mod">
          <ac:chgData name="Andy Dawson" userId="439f1389f21a368f" providerId="LiveId" clId="{814A8352-2824-456D-A6C4-0F0918E06C9F}" dt="2019-03-01T15:19:36.240" v="3198" actId="20577"/>
          <ac:spMkLst>
            <pc:docMk/>
            <pc:sldMk cId="2171425007" sldId="564"/>
            <ac:spMk id="4" creationId="{F868C38D-833B-4F9C-B1E2-113A987C8696}"/>
          </ac:spMkLst>
        </pc:spChg>
        <pc:spChg chg="add mod">
          <ac:chgData name="Andy Dawson" userId="439f1389f21a368f" providerId="LiveId" clId="{814A8352-2824-456D-A6C4-0F0918E06C9F}" dt="2019-03-01T15:19:30.913" v="3173"/>
          <ac:spMkLst>
            <pc:docMk/>
            <pc:sldMk cId="2171425007" sldId="564"/>
            <ac:spMk id="5" creationId="{45ACC2DA-3B76-4232-9586-BFD4D7DEF070}"/>
          </ac:spMkLst>
        </pc:spChg>
      </pc:sldChg>
      <pc:sldChg chg="modSp add">
        <pc:chgData name="Andy Dawson" userId="439f1389f21a368f" providerId="LiveId" clId="{814A8352-2824-456D-A6C4-0F0918E06C9F}" dt="2019-03-01T15:34:24.227" v="3458" actId="20577"/>
        <pc:sldMkLst>
          <pc:docMk/>
          <pc:sldMk cId="198193485" sldId="565"/>
        </pc:sldMkLst>
        <pc:spChg chg="mod">
          <ac:chgData name="Andy Dawson" userId="439f1389f21a368f" providerId="LiveId" clId="{814A8352-2824-456D-A6C4-0F0918E06C9F}" dt="2019-03-01T15:19:42.347" v="3221" actId="20577"/>
          <ac:spMkLst>
            <pc:docMk/>
            <pc:sldMk cId="198193485" sldId="565"/>
            <ac:spMk id="2" creationId="{C72E1A1A-0642-418A-B631-0DEC2F91FC7E}"/>
          </ac:spMkLst>
        </pc:spChg>
        <pc:spChg chg="mod">
          <ac:chgData name="Andy Dawson" userId="439f1389f21a368f" providerId="LiveId" clId="{814A8352-2824-456D-A6C4-0F0918E06C9F}" dt="2019-03-01T15:34:24.227" v="3458" actId="20577"/>
          <ac:spMkLst>
            <pc:docMk/>
            <pc:sldMk cId="198193485" sldId="565"/>
            <ac:spMk id="3" creationId="{A3A89A69-95DA-4E98-AFFD-59584B63ED8D}"/>
          </ac:spMkLst>
        </pc:spChg>
      </pc:sldChg>
      <pc:sldChg chg="modSp add">
        <pc:chgData name="Andy Dawson" userId="439f1389f21a368f" providerId="LiveId" clId="{814A8352-2824-456D-A6C4-0F0918E06C9F}" dt="2019-03-01T15:35:45.847" v="3512" actId="20577"/>
        <pc:sldMkLst>
          <pc:docMk/>
          <pc:sldMk cId="949063462" sldId="566"/>
        </pc:sldMkLst>
        <pc:spChg chg="mod">
          <ac:chgData name="Andy Dawson" userId="439f1389f21a368f" providerId="LiveId" clId="{814A8352-2824-456D-A6C4-0F0918E06C9F}" dt="2019-03-01T15:34:35.329" v="3485" actId="20577"/>
          <ac:spMkLst>
            <pc:docMk/>
            <pc:sldMk cId="949063462" sldId="566"/>
            <ac:spMk id="2" creationId="{6941453E-2B58-4FC2-B4B9-2B7B12A6EBDD}"/>
          </ac:spMkLst>
        </pc:spChg>
        <pc:spChg chg="mod">
          <ac:chgData name="Andy Dawson" userId="439f1389f21a368f" providerId="LiveId" clId="{814A8352-2824-456D-A6C4-0F0918E06C9F}" dt="2019-03-01T15:35:45.847" v="3512" actId="20577"/>
          <ac:spMkLst>
            <pc:docMk/>
            <pc:sldMk cId="949063462" sldId="566"/>
            <ac:spMk id="3" creationId="{18604159-322C-4194-A20B-472912CBB675}"/>
          </ac:spMkLst>
        </pc:spChg>
      </pc:sldChg>
      <pc:sldChg chg="modSp add">
        <pc:chgData name="Andy Dawson" userId="439f1389f21a368f" providerId="LiveId" clId="{814A8352-2824-456D-A6C4-0F0918E06C9F}" dt="2019-03-01T15:37:20.920" v="3788" actId="20577"/>
        <pc:sldMkLst>
          <pc:docMk/>
          <pc:sldMk cId="3625156884" sldId="567"/>
        </pc:sldMkLst>
        <pc:spChg chg="mod">
          <ac:chgData name="Andy Dawson" userId="439f1389f21a368f" providerId="LiveId" clId="{814A8352-2824-456D-A6C4-0F0918E06C9F}" dt="2019-03-01T15:35:58.854" v="3533" actId="20577"/>
          <ac:spMkLst>
            <pc:docMk/>
            <pc:sldMk cId="3625156884" sldId="567"/>
            <ac:spMk id="2" creationId="{CEFD187D-5650-40FD-89B5-39FC4E72D003}"/>
          </ac:spMkLst>
        </pc:spChg>
        <pc:spChg chg="mod">
          <ac:chgData name="Andy Dawson" userId="439f1389f21a368f" providerId="LiveId" clId="{814A8352-2824-456D-A6C4-0F0918E06C9F}" dt="2019-03-01T15:37:20.920" v="3788" actId="20577"/>
          <ac:spMkLst>
            <pc:docMk/>
            <pc:sldMk cId="3625156884" sldId="567"/>
            <ac:spMk id="3" creationId="{06A58663-8B53-48D7-9E8D-2B6D29DFBC38}"/>
          </ac:spMkLst>
        </pc:spChg>
      </pc:sldChg>
      <pc:sldChg chg="addSp modSp add">
        <pc:chgData name="Andy Dawson" userId="439f1389f21a368f" providerId="LiveId" clId="{814A8352-2824-456D-A6C4-0F0918E06C9F}" dt="2019-03-01T16:13:41.712" v="3868" actId="20577"/>
        <pc:sldMkLst>
          <pc:docMk/>
          <pc:sldMk cId="1488180908" sldId="568"/>
        </pc:sldMkLst>
        <pc:spChg chg="mod">
          <ac:chgData name="Andy Dawson" userId="439f1389f21a368f" providerId="LiveId" clId="{814A8352-2824-456D-A6C4-0F0918E06C9F}" dt="2019-03-01T16:13:41.712" v="3868" actId="20577"/>
          <ac:spMkLst>
            <pc:docMk/>
            <pc:sldMk cId="1488180908" sldId="568"/>
            <ac:spMk id="2" creationId="{5E8F94B0-845D-42B4-B832-85B6FBEB5765}"/>
          </ac:spMkLst>
        </pc:spChg>
        <pc:picChg chg="add mod">
          <ac:chgData name="Andy Dawson" userId="439f1389f21a368f" providerId="LiveId" clId="{814A8352-2824-456D-A6C4-0F0918E06C9F}" dt="2019-03-01T16:13:32.931" v="3839" actId="1036"/>
          <ac:picMkLst>
            <pc:docMk/>
            <pc:sldMk cId="1488180908" sldId="568"/>
            <ac:picMk id="4" creationId="{16E76BE4-3D96-448D-A10A-4E6B30258A50}"/>
          </ac:picMkLst>
        </pc:picChg>
      </pc:sldChg>
      <pc:sldChg chg="addSp modSp add">
        <pc:chgData name="Andy Dawson" userId="439f1389f21a368f" providerId="LiveId" clId="{814A8352-2824-456D-A6C4-0F0918E06C9F}" dt="2019-03-01T17:57:55.280" v="3902" actId="20577"/>
        <pc:sldMkLst>
          <pc:docMk/>
          <pc:sldMk cId="2522939675" sldId="569"/>
        </pc:sldMkLst>
        <pc:spChg chg="mod">
          <ac:chgData name="Andy Dawson" userId="439f1389f21a368f" providerId="LiveId" clId="{814A8352-2824-456D-A6C4-0F0918E06C9F}" dt="2019-03-01T17:57:55.280" v="3902" actId="20577"/>
          <ac:spMkLst>
            <pc:docMk/>
            <pc:sldMk cId="2522939675" sldId="569"/>
            <ac:spMk id="2" creationId="{EF9BBF0A-84C3-4F7F-91A0-BD3E6377A7CD}"/>
          </ac:spMkLst>
        </pc:spChg>
        <pc:picChg chg="add mod">
          <ac:chgData name="Andy Dawson" userId="439f1389f21a368f" providerId="LiveId" clId="{814A8352-2824-456D-A6C4-0F0918E06C9F}" dt="2019-03-01T17:57:37.153" v="3894" actId="1076"/>
          <ac:picMkLst>
            <pc:docMk/>
            <pc:sldMk cId="2522939675" sldId="569"/>
            <ac:picMk id="4" creationId="{25EAE5AC-26D9-4A8D-A8BA-A393A2B817DA}"/>
          </ac:picMkLst>
        </pc:picChg>
        <pc:picChg chg="add mod">
          <ac:chgData name="Andy Dawson" userId="439f1389f21a368f" providerId="LiveId" clId="{814A8352-2824-456D-A6C4-0F0918E06C9F}" dt="2019-03-01T17:57:39.749" v="3895" actId="1076"/>
          <ac:picMkLst>
            <pc:docMk/>
            <pc:sldMk cId="2522939675" sldId="569"/>
            <ac:picMk id="5" creationId="{31753D95-417A-443E-B4AC-C5A6A3CD2CC3}"/>
          </ac:picMkLst>
        </pc:picChg>
      </pc:sldChg>
      <pc:sldChg chg="modSp add">
        <pc:chgData name="Andy Dawson" userId="439f1389f21a368f" providerId="LiveId" clId="{814A8352-2824-456D-A6C4-0F0918E06C9F}" dt="2019-03-01T18:12:40.068" v="4108" actId="20577"/>
        <pc:sldMkLst>
          <pc:docMk/>
          <pc:sldMk cId="2065104604" sldId="571"/>
        </pc:sldMkLst>
        <pc:spChg chg="mod">
          <ac:chgData name="Andy Dawson" userId="439f1389f21a368f" providerId="LiveId" clId="{814A8352-2824-456D-A6C4-0F0918E06C9F}" dt="2019-03-01T18:12:40.068" v="4108" actId="20577"/>
          <ac:spMkLst>
            <pc:docMk/>
            <pc:sldMk cId="2065104604" sldId="571"/>
            <ac:spMk id="3" creationId="{A07342A7-7916-4B84-A4EF-49966407F450}"/>
          </ac:spMkLst>
        </pc:spChg>
      </pc:sldChg>
      <pc:sldChg chg="addSp modSp add">
        <pc:chgData name="Andy Dawson" userId="439f1389f21a368f" providerId="LiveId" clId="{814A8352-2824-456D-A6C4-0F0918E06C9F}" dt="2019-03-01T18:14:30.886" v="4120" actId="1076"/>
        <pc:sldMkLst>
          <pc:docMk/>
          <pc:sldMk cId="1154789392" sldId="572"/>
        </pc:sldMkLst>
        <pc:spChg chg="mod">
          <ac:chgData name="Andy Dawson" userId="439f1389f21a368f" providerId="LiveId" clId="{814A8352-2824-456D-A6C4-0F0918E06C9F}" dt="2019-03-01T18:14:20.260" v="4116" actId="20577"/>
          <ac:spMkLst>
            <pc:docMk/>
            <pc:sldMk cId="1154789392" sldId="572"/>
            <ac:spMk id="2" creationId="{40A7161C-C616-4C57-A6BD-9D2ED375D10E}"/>
          </ac:spMkLst>
        </pc:spChg>
        <pc:picChg chg="add mod">
          <ac:chgData name="Andy Dawson" userId="439f1389f21a368f" providerId="LiveId" clId="{814A8352-2824-456D-A6C4-0F0918E06C9F}" dt="2019-03-01T18:14:30.886" v="4120" actId="1076"/>
          <ac:picMkLst>
            <pc:docMk/>
            <pc:sldMk cId="1154789392" sldId="572"/>
            <ac:picMk id="4" creationId="{0916F352-AB88-4CB6-997B-449369F115EF}"/>
          </ac:picMkLst>
        </pc:picChg>
      </pc:sldChg>
      <pc:sldChg chg="modSp add">
        <pc:chgData name="Andy Dawson" userId="439f1389f21a368f" providerId="LiveId" clId="{814A8352-2824-456D-A6C4-0F0918E06C9F}" dt="2019-03-22T22:43:43.466" v="4444" actId="20577"/>
        <pc:sldMkLst>
          <pc:docMk/>
          <pc:sldMk cId="532675942" sldId="573"/>
        </pc:sldMkLst>
        <pc:spChg chg="mod">
          <ac:chgData name="Andy Dawson" userId="439f1389f21a368f" providerId="LiveId" clId="{814A8352-2824-456D-A6C4-0F0918E06C9F}" dt="2019-03-22T22:42:46.904" v="4143" actId="5793"/>
          <ac:spMkLst>
            <pc:docMk/>
            <pc:sldMk cId="532675942" sldId="573"/>
            <ac:spMk id="2" creationId="{4C2A18AA-CA38-4388-82F8-B98B1AF60359}"/>
          </ac:spMkLst>
        </pc:spChg>
        <pc:spChg chg="mod">
          <ac:chgData name="Andy Dawson" userId="439f1389f21a368f" providerId="LiveId" clId="{814A8352-2824-456D-A6C4-0F0918E06C9F}" dt="2019-03-22T22:43:43.466" v="4444" actId="20577"/>
          <ac:spMkLst>
            <pc:docMk/>
            <pc:sldMk cId="532675942" sldId="573"/>
            <ac:spMk id="3" creationId="{AB6FCACF-7D32-4DF1-B931-13CA4851175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EB2029B-621B-4A40-9083-82E70F9CB1F4}"/>
              </a:ext>
            </a:extLst>
          </p:cNvPr>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85C70F0F-0F43-4B57-933F-687D47B8DC13}"/>
              </a:ext>
            </a:extLst>
          </p:cNvPr>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F42B11D3-A8A2-4C2E-AEEB-960BB62A3E66}" type="datetimeFigureOut">
              <a:rPr lang="en-GB" smtClean="0"/>
              <a:t>22/03/2019</a:t>
            </a:fld>
            <a:endParaRPr lang="en-GB"/>
          </a:p>
        </p:txBody>
      </p:sp>
      <p:sp>
        <p:nvSpPr>
          <p:cNvPr id="4" name="Footer Placeholder 3">
            <a:extLst>
              <a:ext uri="{FF2B5EF4-FFF2-40B4-BE49-F238E27FC236}">
                <a16:creationId xmlns:a16="http://schemas.microsoft.com/office/drawing/2014/main" id="{C3F2C15B-F73D-4BA5-A6D4-DF4525FD0FE4}"/>
              </a:ext>
            </a:extLst>
          </p:cNvPr>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480A8A0D-5C3B-43F8-9B99-3D382C7590CF}"/>
              </a:ext>
            </a:extLst>
          </p:cNvPr>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A28DF108-404F-4990-A5E1-D05E823C4709}" type="slidenum">
              <a:rPr lang="en-GB" smtClean="0"/>
              <a:t>‹#›</a:t>
            </a:fld>
            <a:endParaRPr lang="en-GB"/>
          </a:p>
        </p:txBody>
      </p:sp>
    </p:spTree>
    <p:extLst>
      <p:ext uri="{BB962C8B-B14F-4D97-AF65-F5344CB8AC3E}">
        <p14:creationId xmlns:p14="http://schemas.microsoft.com/office/powerpoint/2010/main" val="3144589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BB70661A-32E3-470A-9060-BA731688644E}" type="datetimeFigureOut">
              <a:rPr lang="en-GB" smtClean="0"/>
              <a:t>22/03/2019</a:t>
            </a:fld>
            <a:endParaRPr lang="en-GB"/>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BBDB8743-16DD-4990-BEC8-25FDF1844EB0}" type="slidenum">
              <a:rPr lang="en-GB" smtClean="0"/>
              <a:t>‹#›</a:t>
            </a:fld>
            <a:endParaRPr lang="en-GB"/>
          </a:p>
        </p:txBody>
      </p:sp>
    </p:spTree>
    <p:extLst>
      <p:ext uri="{BB962C8B-B14F-4D97-AF65-F5344CB8AC3E}">
        <p14:creationId xmlns:p14="http://schemas.microsoft.com/office/powerpoint/2010/main" val="2262027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See, I told you that you have to do everything yourself!</a:t>
            </a:r>
          </a:p>
          <a:p>
            <a:endParaRPr lang="en-GB" dirty="0"/>
          </a:p>
        </p:txBody>
      </p:sp>
      <p:sp>
        <p:nvSpPr>
          <p:cNvPr id="4" name="Slide Number Placeholder 3"/>
          <p:cNvSpPr>
            <a:spLocks noGrp="1"/>
          </p:cNvSpPr>
          <p:nvPr>
            <p:ph type="sldNum" sz="quarter" idx="10"/>
          </p:nvPr>
        </p:nvSpPr>
        <p:spPr/>
        <p:txBody>
          <a:bodyPr/>
          <a:lstStyle/>
          <a:p>
            <a:fld id="{CC531B9F-8AD3-40C2-8D8B-ED43169664DA}" type="slidenum">
              <a:rPr lang="en-GB" smtClean="0"/>
              <a:t>11</a:t>
            </a:fld>
            <a:endParaRPr lang="en-GB"/>
          </a:p>
        </p:txBody>
      </p:sp>
    </p:spTree>
    <p:extLst>
      <p:ext uri="{BB962C8B-B14F-4D97-AF65-F5344CB8AC3E}">
        <p14:creationId xmlns:p14="http://schemas.microsoft.com/office/powerpoint/2010/main" val="854429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I’ve seen weirdness around access to the _</a:t>
            </a:r>
            <a:r>
              <a:rPr lang="en-GB" dirty="0" err="1"/>
              <a:t>cts</a:t>
            </a:r>
            <a:r>
              <a:rPr lang="en-GB" dirty="0"/>
              <a:t> folder particularly. Needing to change to /sites/CS/_</a:t>
            </a:r>
            <a:r>
              <a:rPr lang="en-GB" dirty="0" err="1"/>
              <a:t>cts</a:t>
            </a:r>
            <a:endParaRPr lang="en-GB" dirty="0"/>
          </a:p>
          <a:p>
            <a:endParaRPr lang="en-GB" dirty="0"/>
          </a:p>
        </p:txBody>
      </p:sp>
      <p:sp>
        <p:nvSpPr>
          <p:cNvPr id="4" name="Slide Number Placeholder 3"/>
          <p:cNvSpPr>
            <a:spLocks noGrp="1"/>
          </p:cNvSpPr>
          <p:nvPr>
            <p:ph type="sldNum" sz="quarter" idx="5"/>
          </p:nvPr>
        </p:nvSpPr>
        <p:spPr/>
        <p:txBody>
          <a:bodyPr/>
          <a:lstStyle/>
          <a:p>
            <a:fld id="{BBDB8743-16DD-4990-BEC8-25FDF1844EB0}" type="slidenum">
              <a:rPr lang="en-GB" smtClean="0"/>
              <a:t>28</a:t>
            </a:fld>
            <a:endParaRPr lang="en-GB"/>
          </a:p>
        </p:txBody>
      </p:sp>
    </p:spTree>
    <p:extLst>
      <p:ext uri="{BB962C8B-B14F-4D97-AF65-F5344CB8AC3E}">
        <p14:creationId xmlns:p14="http://schemas.microsoft.com/office/powerpoint/2010/main" val="5665299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4.png"/><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15.png"/><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8.png"/><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8.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8.png"/><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Master" Target="../slideMasters/slideMaster1.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3.png"/><Relationship Id="rId1" Type="http://schemas.openxmlformats.org/officeDocument/2006/relationships/slideMaster" Target="../slideMasters/slideMaster1.xml"/><Relationship Id="rId4" Type="http://schemas.openxmlformats.org/officeDocument/2006/relationships/image" Target="../media/image41.png"/></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image" Target="../media/image42.jpeg"/><Relationship Id="rId1" Type="http://schemas.openxmlformats.org/officeDocument/2006/relationships/slideMaster" Target="../slideMasters/slideMaster1.xml"/><Relationship Id="rId6" Type="http://schemas.openxmlformats.org/officeDocument/2006/relationships/image" Target="../media/image31.png"/><Relationship Id="rId5" Type="http://schemas.openxmlformats.org/officeDocument/2006/relationships/image" Target="../media/image45.png"/><Relationship Id="rId4" Type="http://schemas.openxmlformats.org/officeDocument/2006/relationships/image" Target="../media/image4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8.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1.xml"/><Relationship Id="rId5" Type="http://schemas.openxmlformats.org/officeDocument/2006/relationships/image" Target="../media/image52.png"/><Relationship Id="rId4" Type="http://schemas.openxmlformats.org/officeDocument/2006/relationships/image" Target="../media/image51.png"/></Relationships>
</file>

<file path=ppt/slideLayouts/_rels/slideLayout31.xml.rels><?xml version="1.0" encoding="UTF-8" standalone="yes"?>
<Relationships xmlns="http://schemas.openxmlformats.org/package/2006/relationships"><Relationship Id="rId26" Type="http://schemas.openxmlformats.org/officeDocument/2006/relationships/image" Target="../media/image73.png"/><Relationship Id="rId21" Type="http://schemas.openxmlformats.org/officeDocument/2006/relationships/image" Target="../media/image68.png"/><Relationship Id="rId34" Type="http://schemas.openxmlformats.org/officeDocument/2006/relationships/image" Target="../media/image81.png"/><Relationship Id="rId42" Type="http://schemas.openxmlformats.org/officeDocument/2006/relationships/image" Target="../media/image89.png"/><Relationship Id="rId47" Type="http://schemas.openxmlformats.org/officeDocument/2006/relationships/image" Target="../media/image94.png"/><Relationship Id="rId50" Type="http://schemas.microsoft.com/office/2007/relationships/hdphoto" Target="../media/hdphoto7.wdp"/><Relationship Id="rId55" Type="http://schemas.openxmlformats.org/officeDocument/2006/relationships/image" Target="../media/image99.png"/><Relationship Id="rId63" Type="http://schemas.openxmlformats.org/officeDocument/2006/relationships/image" Target="../media/image105.png"/><Relationship Id="rId7" Type="http://schemas.openxmlformats.org/officeDocument/2006/relationships/image" Target="../media/image57.png"/><Relationship Id="rId2" Type="http://schemas.openxmlformats.org/officeDocument/2006/relationships/image" Target="../media/image53.png"/><Relationship Id="rId16" Type="http://schemas.openxmlformats.org/officeDocument/2006/relationships/image" Target="../media/image64.png"/><Relationship Id="rId29" Type="http://schemas.openxmlformats.org/officeDocument/2006/relationships/image" Target="../media/image76.png"/><Relationship Id="rId11" Type="http://schemas.openxmlformats.org/officeDocument/2006/relationships/image" Target="../media/image60.png"/><Relationship Id="rId24" Type="http://schemas.openxmlformats.org/officeDocument/2006/relationships/image" Target="../media/image71.png"/><Relationship Id="rId32" Type="http://schemas.openxmlformats.org/officeDocument/2006/relationships/image" Target="../media/image79.png"/><Relationship Id="rId37" Type="http://schemas.openxmlformats.org/officeDocument/2006/relationships/image" Target="../media/image84.png"/><Relationship Id="rId40" Type="http://schemas.openxmlformats.org/officeDocument/2006/relationships/image" Target="../media/image87.jpeg"/><Relationship Id="rId45" Type="http://schemas.openxmlformats.org/officeDocument/2006/relationships/image" Target="../media/image92.svg"/><Relationship Id="rId53" Type="http://schemas.microsoft.com/office/2007/relationships/hdphoto" Target="../media/hdphoto8.wdp"/><Relationship Id="rId58" Type="http://schemas.openxmlformats.org/officeDocument/2006/relationships/image" Target="../media/image102.png"/><Relationship Id="rId66" Type="http://schemas.microsoft.com/office/2007/relationships/hdphoto" Target="../media/hdphoto11.wdp"/><Relationship Id="rId5" Type="http://schemas.openxmlformats.org/officeDocument/2006/relationships/image" Target="../media/image55.jpg"/><Relationship Id="rId61" Type="http://schemas.microsoft.com/office/2007/relationships/hdphoto" Target="../media/hdphoto10.wdp"/><Relationship Id="rId19" Type="http://schemas.microsoft.com/office/2007/relationships/hdphoto" Target="../media/hdphoto5.wdp"/><Relationship Id="rId14" Type="http://schemas.microsoft.com/office/2007/relationships/hdphoto" Target="../media/hdphoto4.wdp"/><Relationship Id="rId22" Type="http://schemas.openxmlformats.org/officeDocument/2006/relationships/image" Target="../media/image69.png"/><Relationship Id="rId27" Type="http://schemas.openxmlformats.org/officeDocument/2006/relationships/image" Target="../media/image74.png"/><Relationship Id="rId30" Type="http://schemas.openxmlformats.org/officeDocument/2006/relationships/image" Target="../media/image77.png"/><Relationship Id="rId35" Type="http://schemas.openxmlformats.org/officeDocument/2006/relationships/image" Target="../media/image82.svg"/><Relationship Id="rId43" Type="http://schemas.openxmlformats.org/officeDocument/2006/relationships/image" Target="../media/image90.jpeg"/><Relationship Id="rId48" Type="http://schemas.microsoft.com/office/2007/relationships/hdphoto" Target="../media/hdphoto6.wdp"/><Relationship Id="rId56" Type="http://schemas.openxmlformats.org/officeDocument/2006/relationships/image" Target="../media/image100.svg"/><Relationship Id="rId64" Type="http://schemas.openxmlformats.org/officeDocument/2006/relationships/image" Target="../media/image106.png"/><Relationship Id="rId8" Type="http://schemas.openxmlformats.org/officeDocument/2006/relationships/image" Target="../media/image58.png"/><Relationship Id="rId51" Type="http://schemas.openxmlformats.org/officeDocument/2006/relationships/image" Target="../media/image96.png"/><Relationship Id="rId3" Type="http://schemas.microsoft.com/office/2007/relationships/hdphoto" Target="../media/hdphoto2.wdp"/><Relationship Id="rId12" Type="http://schemas.openxmlformats.org/officeDocument/2006/relationships/image" Target="../media/image61.jpg"/><Relationship Id="rId17" Type="http://schemas.openxmlformats.org/officeDocument/2006/relationships/image" Target="../media/image65.svg"/><Relationship Id="rId25" Type="http://schemas.openxmlformats.org/officeDocument/2006/relationships/image" Target="../media/image72.jpeg"/><Relationship Id="rId33" Type="http://schemas.openxmlformats.org/officeDocument/2006/relationships/image" Target="../media/image80.png"/><Relationship Id="rId38" Type="http://schemas.openxmlformats.org/officeDocument/2006/relationships/image" Target="../media/image85.png"/><Relationship Id="rId46" Type="http://schemas.openxmlformats.org/officeDocument/2006/relationships/image" Target="../media/image93.png"/><Relationship Id="rId59" Type="http://schemas.microsoft.com/office/2007/relationships/hdphoto" Target="../media/hdphoto9.wdp"/><Relationship Id="rId20" Type="http://schemas.openxmlformats.org/officeDocument/2006/relationships/image" Target="../media/image67.png"/><Relationship Id="rId41" Type="http://schemas.openxmlformats.org/officeDocument/2006/relationships/image" Target="../media/image88.jpeg"/><Relationship Id="rId54" Type="http://schemas.openxmlformats.org/officeDocument/2006/relationships/image" Target="../media/image98.png"/><Relationship Id="rId62" Type="http://schemas.openxmlformats.org/officeDocument/2006/relationships/image" Target="../media/image104.jpg"/><Relationship Id="rId1" Type="http://schemas.openxmlformats.org/officeDocument/2006/relationships/slideMaster" Target="../slideMasters/slideMaster1.xml"/><Relationship Id="rId6" Type="http://schemas.openxmlformats.org/officeDocument/2006/relationships/image" Target="../media/image56.png"/><Relationship Id="rId15" Type="http://schemas.openxmlformats.org/officeDocument/2006/relationships/image" Target="../media/image63.jpeg"/><Relationship Id="rId23" Type="http://schemas.openxmlformats.org/officeDocument/2006/relationships/image" Target="../media/image70.png"/><Relationship Id="rId28" Type="http://schemas.openxmlformats.org/officeDocument/2006/relationships/image" Target="../media/image75.png"/><Relationship Id="rId36" Type="http://schemas.openxmlformats.org/officeDocument/2006/relationships/image" Target="../media/image83.png"/><Relationship Id="rId49" Type="http://schemas.openxmlformats.org/officeDocument/2006/relationships/image" Target="../media/image95.png"/><Relationship Id="rId57" Type="http://schemas.openxmlformats.org/officeDocument/2006/relationships/image" Target="../media/image101.png"/><Relationship Id="rId10" Type="http://schemas.openxmlformats.org/officeDocument/2006/relationships/image" Target="../media/image59.png"/><Relationship Id="rId31" Type="http://schemas.openxmlformats.org/officeDocument/2006/relationships/image" Target="../media/image78.png"/><Relationship Id="rId44" Type="http://schemas.openxmlformats.org/officeDocument/2006/relationships/image" Target="../media/image91.png"/><Relationship Id="rId52" Type="http://schemas.openxmlformats.org/officeDocument/2006/relationships/image" Target="../media/image97.png"/><Relationship Id="rId60" Type="http://schemas.openxmlformats.org/officeDocument/2006/relationships/image" Target="../media/image103.png"/><Relationship Id="rId65" Type="http://schemas.openxmlformats.org/officeDocument/2006/relationships/image" Target="../media/image107.png"/><Relationship Id="rId4" Type="http://schemas.openxmlformats.org/officeDocument/2006/relationships/image" Target="../media/image54.png"/><Relationship Id="rId9" Type="http://schemas.microsoft.com/office/2007/relationships/hdphoto" Target="../media/hdphoto3.wdp"/><Relationship Id="rId13" Type="http://schemas.openxmlformats.org/officeDocument/2006/relationships/image" Target="../media/image62.png"/><Relationship Id="rId18" Type="http://schemas.openxmlformats.org/officeDocument/2006/relationships/image" Target="../media/image66.png"/><Relationship Id="rId39" Type="http://schemas.openxmlformats.org/officeDocument/2006/relationships/image" Target="../media/image86.png"/></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09.png"/><Relationship Id="rId7" Type="http://schemas.openxmlformats.org/officeDocument/2006/relationships/image" Target="../media/image17.png"/><Relationship Id="rId2" Type="http://schemas.openxmlformats.org/officeDocument/2006/relationships/image" Target="../media/image108.png"/><Relationship Id="rId1" Type="http://schemas.openxmlformats.org/officeDocument/2006/relationships/slideMaster" Target="../slideMasters/slideMaster1.xml"/><Relationship Id="rId6" Type="http://schemas.openxmlformats.org/officeDocument/2006/relationships/image" Target="../media/image111.png"/><Relationship Id="rId11" Type="http://schemas.openxmlformats.org/officeDocument/2006/relationships/image" Target="../media/image12.png"/><Relationship Id="rId5" Type="http://schemas.openxmlformats.org/officeDocument/2006/relationships/image" Target="../media/image16.png"/><Relationship Id="rId10" Type="http://schemas.openxmlformats.org/officeDocument/2006/relationships/image" Target="../media/image113.jpeg"/><Relationship Id="rId4" Type="http://schemas.openxmlformats.org/officeDocument/2006/relationships/image" Target="../media/image110.png"/><Relationship Id="rId9" Type="http://schemas.openxmlformats.org/officeDocument/2006/relationships/image" Target="../media/image11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114.png"/></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png"/><Relationship Id="rId3" Type="http://schemas.openxmlformats.org/officeDocument/2006/relationships/image" Target="../media/image112.png"/><Relationship Id="rId7" Type="http://schemas.openxmlformats.org/officeDocument/2006/relationships/image" Target="../media/image119.png"/><Relationship Id="rId12" Type="http://schemas.openxmlformats.org/officeDocument/2006/relationships/image" Target="../media/image124.png"/><Relationship Id="rId2" Type="http://schemas.openxmlformats.org/officeDocument/2006/relationships/image" Target="../media/image115.png"/><Relationship Id="rId16" Type="http://schemas.openxmlformats.org/officeDocument/2006/relationships/image" Target="../media/image127.png"/><Relationship Id="rId1" Type="http://schemas.openxmlformats.org/officeDocument/2006/relationships/slideMaster" Target="../slideMasters/slideMaster1.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png"/><Relationship Id="rId15" Type="http://schemas.openxmlformats.org/officeDocument/2006/relationships/image" Target="../media/image126.pn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png"/><Relationship Id="rId14" Type="http://schemas.openxmlformats.org/officeDocument/2006/relationships/image" Target="../media/image113.jpeg"/></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image" Target="../media/image128.png"/><Relationship Id="rId1" Type="http://schemas.openxmlformats.org/officeDocument/2006/relationships/slideMaster" Target="../slideMasters/slideMaster1.xml"/><Relationship Id="rId6" Type="http://schemas.openxmlformats.org/officeDocument/2006/relationships/image" Target="../media/image113.jpeg"/><Relationship Id="rId5" Type="http://schemas.openxmlformats.org/officeDocument/2006/relationships/image" Target="../media/image112.png"/><Relationship Id="rId4" Type="http://schemas.openxmlformats.org/officeDocument/2006/relationships/image" Target="../media/image16.png"/></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30.png"/><Relationship Id="rId7" Type="http://schemas.openxmlformats.org/officeDocument/2006/relationships/image" Target="../media/image36.png"/><Relationship Id="rId2" Type="http://schemas.openxmlformats.org/officeDocument/2006/relationships/image" Target="../media/image129.png"/><Relationship Id="rId1" Type="http://schemas.openxmlformats.org/officeDocument/2006/relationships/slideMaster" Target="../slideMasters/slideMaster1.xml"/><Relationship Id="rId6" Type="http://schemas.openxmlformats.org/officeDocument/2006/relationships/image" Target="../media/image132.png"/><Relationship Id="rId5" Type="http://schemas.openxmlformats.org/officeDocument/2006/relationships/image" Target="../media/image111.png"/><Relationship Id="rId10" Type="http://schemas.openxmlformats.org/officeDocument/2006/relationships/image" Target="../media/image113.jpeg"/><Relationship Id="rId4" Type="http://schemas.openxmlformats.org/officeDocument/2006/relationships/image" Target="../media/image131.png"/><Relationship Id="rId9" Type="http://schemas.openxmlformats.org/officeDocument/2006/relationships/image" Target="../media/image133.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4.png"/><Relationship Id="rId1" Type="http://schemas.openxmlformats.org/officeDocument/2006/relationships/slideMaster" Target="../slideMasters/slideMaster1.xml"/><Relationship Id="rId4" Type="http://schemas.openxmlformats.org/officeDocument/2006/relationships/image" Target="../media/image113.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8.png"/><Relationship Id="rId7" Type="http://schemas.openxmlformats.org/officeDocument/2006/relationships/image" Target="../media/image141.png"/><Relationship Id="rId2" Type="http://schemas.openxmlformats.org/officeDocument/2006/relationships/image" Target="../media/image137.png"/><Relationship Id="rId1" Type="http://schemas.openxmlformats.org/officeDocument/2006/relationships/slideMaster" Target="../slideMasters/slideMaster1.xml"/><Relationship Id="rId6" Type="http://schemas.openxmlformats.org/officeDocument/2006/relationships/image" Target="../media/image33.png"/><Relationship Id="rId11" Type="http://schemas.openxmlformats.org/officeDocument/2006/relationships/image" Target="../media/image144.png"/><Relationship Id="rId5" Type="http://schemas.openxmlformats.org/officeDocument/2006/relationships/image" Target="../media/image140.png"/><Relationship Id="rId10" Type="http://schemas.openxmlformats.org/officeDocument/2006/relationships/image" Target="../media/image143.png"/><Relationship Id="rId4" Type="http://schemas.openxmlformats.org/officeDocument/2006/relationships/image" Target="../media/image139.png"/><Relationship Id="rId9"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14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6.png"/><Relationship Id="rId7" Type="http://schemas.openxmlformats.org/officeDocument/2006/relationships/image" Target="../media/image142.png"/><Relationship Id="rId2" Type="http://schemas.openxmlformats.org/officeDocument/2006/relationships/image" Target="../media/image145.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148.png"/><Relationship Id="rId4" Type="http://schemas.openxmlformats.org/officeDocument/2006/relationships/image" Target="../media/image147.pn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7" name="Rectangle 16"/>
          <p:cNvSpPr/>
          <p:nvPr userDrawn="1"/>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itle 1"/>
          <p:cNvSpPr>
            <a:spLocks noGrp="1"/>
          </p:cNvSpPr>
          <p:nvPr>
            <p:ph type="title"/>
          </p:nvPr>
        </p:nvSpPr>
        <p:spPr>
          <a:xfrm>
            <a:off x="831850" y="3646446"/>
            <a:ext cx="10515600" cy="1241441"/>
          </a:xfrm>
        </p:spPr>
        <p:txBody>
          <a:bodyPr anchor="b"/>
          <a:lstStyle>
            <a:lvl1pPr>
              <a:defRPr sz="6000">
                <a:solidFill>
                  <a:schemeClr val="bg1"/>
                </a:solidFill>
              </a:defRPr>
            </a:lvl1pPr>
          </a:lstStyle>
          <a:p>
            <a:r>
              <a:rPr lang="en-US"/>
              <a:t>Click to edit Master title style</a:t>
            </a:r>
            <a:endParaRPr lang="en-GB" dirty="0"/>
          </a:p>
        </p:txBody>
      </p:sp>
      <p:pic>
        <p:nvPicPr>
          <p:cNvPr id="8" name="Picture 7"/>
          <p:cNvPicPr/>
          <p:nvPr userDrawn="1"/>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12" name="Picture 11" descr="A close up of a logo&#10;&#10;Description generated with high confidence">
            <a:extLst>
              <a:ext uri="{FF2B5EF4-FFF2-40B4-BE49-F238E27FC236}">
                <a16:creationId xmlns:a16="http://schemas.microsoft.com/office/drawing/2014/main" id="{99CFD388-ED5D-422D-9B49-1B20CC6E305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63410" y="5362695"/>
            <a:ext cx="3865179" cy="853859"/>
          </a:xfrm>
          <a:prstGeom prst="rect">
            <a:avLst/>
          </a:prstGeom>
        </p:spPr>
      </p:pic>
      <p:pic>
        <p:nvPicPr>
          <p:cNvPr id="13" name="Picture 12">
            <a:extLst>
              <a:ext uri="{FF2B5EF4-FFF2-40B4-BE49-F238E27FC236}">
                <a16:creationId xmlns:a16="http://schemas.microsoft.com/office/drawing/2014/main" id="{688DAFA4-A361-46DC-B99F-1F546065FB5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56203" y="5362695"/>
            <a:ext cx="2756354" cy="853859"/>
          </a:xfrm>
          <a:prstGeom prst="rect">
            <a:avLst/>
          </a:prstGeom>
        </p:spPr>
      </p:pic>
    </p:spTree>
    <p:extLst>
      <p:ext uri="{BB962C8B-B14F-4D97-AF65-F5344CB8AC3E}">
        <p14:creationId xmlns:p14="http://schemas.microsoft.com/office/powerpoint/2010/main" val="29170566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therine Wheeler-Osman">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BMCatherine</a:t>
            </a:r>
            <a:endParaRPr lang="en-GB" sz="1400" dirty="0">
              <a:solidFill>
                <a:schemeClr val="bg1"/>
              </a:solidFill>
            </a:endParaRPr>
          </a:p>
        </p:txBody>
      </p:sp>
      <p:sp>
        <p:nvSpPr>
          <p:cNvPr id="18" name="TextBox 17"/>
          <p:cNvSpPr txBox="1"/>
          <p:nvPr userDrawn="1"/>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userDrawn="1"/>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userDrawn="1"/>
        </p:nvSpPr>
        <p:spPr>
          <a:xfrm>
            <a:off x="3161815" y="4006783"/>
            <a:ext cx="8101930" cy="1015663"/>
          </a:xfrm>
          <a:prstGeom prst="rect">
            <a:avLst/>
          </a:prstGeom>
          <a:noFill/>
        </p:spPr>
        <p:txBody>
          <a:bodyPr wrap="square" rtlCol="0">
            <a:spAutoFit/>
          </a:bodyPr>
          <a:lstStyle/>
          <a:p>
            <a:r>
              <a:rPr lang="en-GB" sz="6000" dirty="0">
                <a:solidFill>
                  <a:schemeClr val="bg1"/>
                </a:solidFill>
                <a:latin typeface="+mj-lt"/>
              </a:rPr>
              <a:t>Catherine Outram</a:t>
            </a:r>
          </a:p>
        </p:txBody>
      </p:sp>
      <p:pic>
        <p:nvPicPr>
          <p:cNvPr id="14" name="Picture 1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35811" y="1521228"/>
            <a:ext cx="1683382" cy="5104015"/>
          </a:xfrm>
          <a:prstGeom prst="rect">
            <a:avLst/>
          </a:prstGeom>
        </p:spPr>
      </p:pic>
      <p:sp>
        <p:nvSpPr>
          <p:cNvPr id="12" name="TextBox 11">
            <a:extLst>
              <a:ext uri="{FF2B5EF4-FFF2-40B4-BE49-F238E27FC236}">
                <a16:creationId xmlns:a16="http://schemas.microsoft.com/office/drawing/2014/main" id="{E1C54A7B-56C0-4E4A-B1D5-CA25FA20A282}"/>
              </a:ext>
            </a:extLst>
          </p:cNvPr>
          <p:cNvSpPr txBox="1"/>
          <p:nvPr userDrawn="1"/>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Business Development Manager</a:t>
            </a:r>
          </a:p>
        </p:txBody>
      </p:sp>
    </p:spTree>
    <p:extLst>
      <p:ext uri="{BB962C8B-B14F-4D97-AF65-F5344CB8AC3E}">
        <p14:creationId xmlns:p14="http://schemas.microsoft.com/office/powerpoint/2010/main" val="15907336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annah Ackroy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userDrawn="1"/>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userDrawn="1"/>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userDrawn="1"/>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Hannah </a:t>
            </a:r>
            <a:r>
              <a:rPr lang="en-GB" sz="6000" dirty="0" err="1">
                <a:solidFill>
                  <a:schemeClr val="bg1"/>
                </a:solidFill>
                <a:latin typeface="+mj-lt"/>
              </a:rPr>
              <a:t>Ackroyd</a:t>
            </a:r>
            <a:endParaRPr lang="en-GB" sz="6000" dirty="0">
              <a:solidFill>
                <a:schemeClr val="bg1"/>
              </a:solidFill>
              <a:latin typeface="+mj-lt"/>
            </a:endParaRPr>
          </a:p>
        </p:txBody>
      </p:sp>
      <p:sp>
        <p:nvSpPr>
          <p:cNvPr id="22" name="TextBox 21"/>
          <p:cNvSpPr txBox="1"/>
          <p:nvPr userDrawn="1"/>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Business Development Manager</a:t>
            </a:r>
          </a:p>
        </p:txBody>
      </p:sp>
      <p:pic>
        <p:nvPicPr>
          <p:cNvPr id="13" name="Picture 1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25820" y="1548988"/>
            <a:ext cx="1866370" cy="5070764"/>
          </a:xfrm>
          <a:prstGeom prst="rect">
            <a:avLst/>
          </a:prstGeom>
        </p:spPr>
      </p:pic>
    </p:spTree>
    <p:extLst>
      <p:ext uri="{BB962C8B-B14F-4D97-AF65-F5344CB8AC3E}">
        <p14:creationId xmlns:p14="http://schemas.microsoft.com/office/powerpoint/2010/main" val="35234296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iberty Shaw">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userDrawn="1"/>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userDrawn="1"/>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userDrawn="1"/>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Liberty Shaw</a:t>
            </a:r>
          </a:p>
        </p:txBody>
      </p:sp>
      <p:sp>
        <p:nvSpPr>
          <p:cNvPr id="22" name="TextBox 21"/>
          <p:cNvSpPr txBox="1"/>
          <p:nvPr userDrawn="1"/>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Business Development Manager</a:t>
            </a:r>
          </a:p>
        </p:txBody>
      </p:sp>
      <p:pic>
        <p:nvPicPr>
          <p:cNvPr id="14" name="Picture 13">
            <a:extLst>
              <a:ext uri="{FF2B5EF4-FFF2-40B4-BE49-F238E27FC236}">
                <a16:creationId xmlns:a16="http://schemas.microsoft.com/office/drawing/2014/main" id="{4519C44B-5BDB-4F29-BDBC-2015C0EAA01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54783" y="1504237"/>
            <a:ext cx="1750394" cy="5115516"/>
          </a:xfrm>
          <a:prstGeom prst="rect">
            <a:avLst/>
          </a:prstGeom>
        </p:spPr>
      </p:pic>
    </p:spTree>
    <p:extLst>
      <p:ext uri="{BB962C8B-B14F-4D97-AF65-F5344CB8AC3E}">
        <p14:creationId xmlns:p14="http://schemas.microsoft.com/office/powerpoint/2010/main" val="31167935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ndy Dawson">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865469" y="3577896"/>
            <a:ext cx="338554"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dirty="0">
                <a:solidFill>
                  <a:schemeClr val="bg1"/>
                </a:solidFill>
              </a:rPr>
              <a:t>@W4050</a:t>
            </a:r>
          </a:p>
        </p:txBody>
      </p:sp>
      <p:sp>
        <p:nvSpPr>
          <p:cNvPr id="18" name="TextBox 17"/>
          <p:cNvSpPr txBox="1"/>
          <p:nvPr userDrawn="1"/>
        </p:nvSpPr>
        <p:spPr>
          <a:xfrm>
            <a:off x="5513777" y="3575070"/>
            <a:ext cx="3364106" cy="307777"/>
          </a:xfrm>
          <a:prstGeom prst="rect">
            <a:avLst/>
          </a:prstGeom>
          <a:noFill/>
        </p:spPr>
        <p:txBody>
          <a:bodyPr wrap="square" rtlCol="0">
            <a:spAutoFit/>
          </a:bodyPr>
          <a:lstStyle/>
          <a:p>
            <a:r>
              <a:rPr lang="en-GB" sz="1400" dirty="0">
                <a:solidFill>
                  <a:schemeClr val="bg1"/>
                </a:solidFill>
              </a:rPr>
              <a:t>blogs.blackmarble.co.uk/</a:t>
            </a:r>
            <a:r>
              <a:rPr lang="en-GB" sz="1400" dirty="0" err="1">
                <a:solidFill>
                  <a:schemeClr val="bg1"/>
                </a:solidFill>
              </a:rPr>
              <a:t>adawson</a:t>
            </a:r>
            <a:endParaRPr lang="en-GB" sz="1400" dirty="0">
              <a:solidFill>
                <a:schemeClr val="bg1"/>
              </a:solidFill>
            </a:endParaRPr>
          </a:p>
        </p:txBody>
      </p:sp>
      <p:sp>
        <p:nvSpPr>
          <p:cNvPr id="20" name="TextBox 19"/>
          <p:cNvSpPr txBox="1"/>
          <p:nvPr userDrawn="1"/>
        </p:nvSpPr>
        <p:spPr>
          <a:xfrm>
            <a:off x="9212261"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userDrawn="1"/>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Andy Dawson</a:t>
            </a:r>
          </a:p>
        </p:txBody>
      </p:sp>
      <p:sp>
        <p:nvSpPr>
          <p:cNvPr id="22" name="TextBox 21"/>
          <p:cNvSpPr txBox="1"/>
          <p:nvPr userDrawn="1"/>
        </p:nvSpPr>
        <p:spPr>
          <a:xfrm>
            <a:off x="3171338" y="5138144"/>
            <a:ext cx="6863634" cy="830997"/>
          </a:xfrm>
          <a:prstGeom prst="rect">
            <a:avLst/>
          </a:prstGeom>
          <a:noFill/>
        </p:spPr>
        <p:txBody>
          <a:bodyPr wrap="square" rtlCol="0">
            <a:spAutoFit/>
          </a:bodyPr>
          <a:lstStyle/>
          <a:p>
            <a:r>
              <a:rPr lang="en-GB" sz="2400" dirty="0">
                <a:solidFill>
                  <a:schemeClr val="bg1"/>
                </a:solidFill>
                <a:latin typeface="+mn-lt"/>
              </a:rPr>
              <a:t>Chief Information Officer (CIO)</a:t>
            </a:r>
          </a:p>
          <a:p>
            <a:r>
              <a:rPr lang="en-GB" sz="2400" dirty="0">
                <a:solidFill>
                  <a:schemeClr val="bg1"/>
                </a:solidFill>
                <a:latin typeface="+mn-lt"/>
              </a:rPr>
              <a:t>Microsoft</a:t>
            </a:r>
            <a:r>
              <a:rPr lang="en-GB" sz="2400" baseline="0" dirty="0">
                <a:solidFill>
                  <a:schemeClr val="bg1"/>
                </a:solidFill>
                <a:latin typeface="+mn-lt"/>
              </a:rPr>
              <a:t> MVP (Office Apps and Services)</a:t>
            </a:r>
            <a:endParaRPr lang="en-GB" sz="2400" dirty="0">
              <a:solidFill>
                <a:schemeClr val="bg1"/>
              </a:solidFill>
              <a:latin typeface="+mn-lt"/>
            </a:endParaRPr>
          </a:p>
        </p:txBody>
      </p:sp>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9" name="Picture 1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089660" y="3577896"/>
            <a:ext cx="327088" cy="327088"/>
          </a:xfrm>
          <a:prstGeom prst="rect">
            <a:avLst/>
          </a:prstGeom>
        </p:spPr>
      </p:pic>
      <p:pic>
        <p:nvPicPr>
          <p:cNvPr id="17" name="Picture 16"/>
          <p:cNvPicPr>
            <a:picLocks noChangeAspect="1"/>
          </p:cNvPicPr>
          <p:nvPr userDrawn="1"/>
        </p:nvPicPr>
        <p:blipFill rotWithShape="1">
          <a:blip r:embed="rId6">
            <a:extLst>
              <a:ext uri="{28A0092B-C50C-407E-A947-70E740481C1C}">
                <a14:useLocalDpi xmlns:a14="http://schemas.microsoft.com/office/drawing/2010/main" val="0"/>
              </a:ext>
            </a:extLst>
          </a:blip>
          <a:srcRect l="25577" t="1124" r="19138" b="4840"/>
          <a:stretch/>
        </p:blipFill>
        <p:spPr>
          <a:xfrm>
            <a:off x="634231" y="1185367"/>
            <a:ext cx="2243548" cy="5394960"/>
          </a:xfrm>
          <a:prstGeom prst="rect">
            <a:avLst/>
          </a:prstGeom>
        </p:spPr>
      </p:pic>
    </p:spTree>
    <p:extLst>
      <p:ext uri="{BB962C8B-B14F-4D97-AF65-F5344CB8AC3E}">
        <p14:creationId xmlns:p14="http://schemas.microsoft.com/office/powerpoint/2010/main" val="21504685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ndy Haynes">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83030" y="3577896"/>
            <a:ext cx="338554"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userDrawn="1"/>
        </p:nvSpPr>
        <p:spPr>
          <a:xfrm>
            <a:off x="6397769" y="3575070"/>
            <a:ext cx="2746442" cy="307777"/>
          </a:xfrm>
          <a:prstGeom prst="rect">
            <a:avLst/>
          </a:prstGeom>
          <a:noFill/>
        </p:spPr>
        <p:txBody>
          <a:bodyPr wrap="square" rtlCol="0">
            <a:spAutoFit/>
          </a:bodyPr>
          <a:lstStyle/>
          <a:p>
            <a:r>
              <a:rPr lang="en-GB" sz="1400" dirty="0">
                <a:solidFill>
                  <a:schemeClr val="bg1"/>
                </a:solidFill>
              </a:rPr>
              <a:t>blogs.blackmarble.co.uk</a:t>
            </a:r>
          </a:p>
        </p:txBody>
      </p:sp>
      <p:sp>
        <p:nvSpPr>
          <p:cNvPr id="20" name="TextBox 19"/>
          <p:cNvSpPr txBox="1"/>
          <p:nvPr userDrawn="1"/>
        </p:nvSpPr>
        <p:spPr>
          <a:xfrm>
            <a:off x="9529822"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userDrawn="1"/>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Andy Haynes</a:t>
            </a:r>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973652" y="3577896"/>
            <a:ext cx="327088" cy="327088"/>
          </a:xfrm>
          <a:prstGeom prst="rect">
            <a:avLst/>
          </a:prstGeom>
        </p:spPr>
      </p:pic>
      <p:sp>
        <p:nvSpPr>
          <p:cNvPr id="12" name="TextBox 11"/>
          <p:cNvSpPr txBox="1"/>
          <p:nvPr userDrawn="1"/>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Engineering Director</a:t>
            </a:r>
          </a:p>
        </p:txBody>
      </p:sp>
      <p:pic>
        <p:nvPicPr>
          <p:cNvPr id="14" name="Picture 13" descr="A close up of a mans face&#10;&#10;Description generated with high confidence">
            <a:extLst>
              <a:ext uri="{FF2B5EF4-FFF2-40B4-BE49-F238E27FC236}">
                <a16:creationId xmlns:a16="http://schemas.microsoft.com/office/drawing/2014/main" id="{20F986C4-0FB2-4AB3-8040-F5C62049B06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65008" y="1186722"/>
            <a:ext cx="2105408" cy="5436524"/>
          </a:xfrm>
          <a:prstGeom prst="rect">
            <a:avLst/>
          </a:prstGeom>
        </p:spPr>
      </p:pic>
    </p:spTree>
    <p:extLst>
      <p:ext uri="{BB962C8B-B14F-4D97-AF65-F5344CB8AC3E}">
        <p14:creationId xmlns:p14="http://schemas.microsoft.com/office/powerpoint/2010/main" val="14441971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iccardo Viglianisi">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46437" y="3577896"/>
            <a:ext cx="338554"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CaptainShmaser</a:t>
            </a:r>
            <a:endParaRPr lang="en-GB" sz="1400" dirty="0">
              <a:solidFill>
                <a:schemeClr val="bg1"/>
              </a:solidFill>
            </a:endParaRPr>
          </a:p>
        </p:txBody>
      </p:sp>
      <p:sp>
        <p:nvSpPr>
          <p:cNvPr id="18" name="TextBox 17"/>
          <p:cNvSpPr txBox="1"/>
          <p:nvPr userDrawn="1"/>
        </p:nvSpPr>
        <p:spPr>
          <a:xfrm>
            <a:off x="5915631" y="3575070"/>
            <a:ext cx="3230806" cy="307777"/>
          </a:xfrm>
          <a:prstGeom prst="rect">
            <a:avLst/>
          </a:prstGeom>
          <a:noFill/>
        </p:spPr>
        <p:txBody>
          <a:bodyPr wrap="square" rtlCol="0">
            <a:spAutoFit/>
          </a:bodyPr>
          <a:lstStyle/>
          <a:p>
            <a:r>
              <a:rPr lang="en-GB" sz="1400" dirty="0">
                <a:solidFill>
                  <a:schemeClr val="bg1"/>
                </a:solidFill>
              </a:rPr>
              <a:t>blogs.blackmarble.co.uk/</a:t>
            </a:r>
            <a:r>
              <a:rPr lang="en-GB" sz="1400" dirty="0" err="1">
                <a:solidFill>
                  <a:schemeClr val="bg1"/>
                </a:solidFill>
              </a:rPr>
              <a:t>rviglianisi</a:t>
            </a:r>
            <a:endParaRPr lang="en-GB" sz="1400" dirty="0">
              <a:solidFill>
                <a:schemeClr val="bg1"/>
              </a:solidFill>
            </a:endParaRPr>
          </a:p>
        </p:txBody>
      </p:sp>
      <p:sp>
        <p:nvSpPr>
          <p:cNvPr id="20" name="TextBox 19"/>
          <p:cNvSpPr txBox="1"/>
          <p:nvPr userDrawn="1"/>
        </p:nvSpPr>
        <p:spPr>
          <a:xfrm>
            <a:off x="9493229"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userDrawn="1"/>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Riccardo Viglianisi</a:t>
            </a:r>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l="17763" t="8514" r="21081" b="4575"/>
          <a:stretch/>
        </p:blipFill>
        <p:spPr>
          <a:xfrm>
            <a:off x="733369" y="1446415"/>
            <a:ext cx="1859927" cy="5212081"/>
          </a:xfrm>
          <a:prstGeom prst="rect">
            <a:avLst/>
          </a:prstGeom>
        </p:spPr>
      </p:pic>
      <p:sp>
        <p:nvSpPr>
          <p:cNvPr id="12" name="TextBox 11"/>
          <p:cNvSpPr txBox="1"/>
          <p:nvPr userDrawn="1"/>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Consultant</a:t>
            </a:r>
          </a:p>
        </p:txBody>
      </p:sp>
    </p:spTree>
    <p:extLst>
      <p:ext uri="{BB962C8B-B14F-4D97-AF65-F5344CB8AC3E}">
        <p14:creationId xmlns:p14="http://schemas.microsoft.com/office/powerpoint/2010/main" val="22400969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ris Gardner">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HalbaradKenafin</a:t>
            </a:r>
            <a:endParaRPr lang="en-GB" sz="1400" dirty="0">
              <a:solidFill>
                <a:schemeClr val="bg1"/>
              </a:solidFill>
            </a:endParaRPr>
          </a:p>
        </p:txBody>
      </p:sp>
      <p:sp>
        <p:nvSpPr>
          <p:cNvPr id="18" name="TextBox 17"/>
          <p:cNvSpPr txBox="1"/>
          <p:nvPr userDrawn="1"/>
        </p:nvSpPr>
        <p:spPr>
          <a:xfrm>
            <a:off x="6101691" y="3575070"/>
            <a:ext cx="2746442" cy="307777"/>
          </a:xfrm>
          <a:prstGeom prst="rect">
            <a:avLst/>
          </a:prstGeom>
          <a:noFill/>
        </p:spPr>
        <p:txBody>
          <a:bodyPr wrap="square" rtlCol="0">
            <a:spAutoFit/>
          </a:bodyPr>
          <a:lstStyle/>
          <a:p>
            <a:r>
              <a:rPr lang="en-GB" sz="1400" dirty="0">
                <a:solidFill>
                  <a:schemeClr val="bg1"/>
                </a:solidFill>
              </a:rPr>
              <a:t>Chrislgardner@github.io</a:t>
            </a:r>
          </a:p>
        </p:txBody>
      </p:sp>
      <p:sp>
        <p:nvSpPr>
          <p:cNvPr id="20" name="TextBox 19"/>
          <p:cNvSpPr txBox="1"/>
          <p:nvPr userDrawn="1"/>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userDrawn="1"/>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Chris Gardner</a:t>
            </a:r>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677574" y="3577896"/>
            <a:ext cx="327088" cy="327088"/>
          </a:xfrm>
          <a:prstGeom prst="rect">
            <a:avLst/>
          </a:prstGeom>
        </p:spPr>
      </p:pic>
      <p:pic>
        <p:nvPicPr>
          <p:cNvPr id="13" name="Picture 1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79871" y="1524050"/>
            <a:ext cx="1857356" cy="5104015"/>
          </a:xfrm>
          <a:prstGeom prst="rect">
            <a:avLst/>
          </a:prstGeom>
        </p:spPr>
      </p:pic>
      <p:sp>
        <p:nvSpPr>
          <p:cNvPr id="12" name="TextBox 11"/>
          <p:cNvSpPr txBox="1"/>
          <p:nvPr userDrawn="1"/>
        </p:nvSpPr>
        <p:spPr>
          <a:xfrm>
            <a:off x="3171338" y="5138144"/>
            <a:ext cx="6863634" cy="1200329"/>
          </a:xfrm>
          <a:prstGeom prst="rect">
            <a:avLst/>
          </a:prstGeom>
          <a:noFill/>
        </p:spPr>
        <p:txBody>
          <a:bodyPr wrap="square" rtlCol="0">
            <a:spAutoFit/>
          </a:bodyPr>
          <a:lstStyle/>
          <a:p>
            <a:r>
              <a:rPr lang="en-GB" sz="2400" dirty="0">
                <a:solidFill>
                  <a:schemeClr val="bg1"/>
                </a:solidFill>
                <a:latin typeface="+mn-lt"/>
              </a:rPr>
              <a:t>Consultant</a:t>
            </a:r>
          </a:p>
          <a:p>
            <a:r>
              <a:rPr lang="en-GB" sz="2400" dirty="0">
                <a:solidFill>
                  <a:schemeClr val="bg1"/>
                </a:solidFill>
                <a:latin typeface="+mn-lt"/>
              </a:rPr>
              <a:t>Microsoft MVP</a:t>
            </a:r>
          </a:p>
          <a:p>
            <a:r>
              <a:rPr lang="en-GB" sz="2400" dirty="0">
                <a:solidFill>
                  <a:schemeClr val="bg1"/>
                </a:solidFill>
                <a:latin typeface="+mn-lt"/>
              </a:rPr>
              <a:t>(Cloud and </a:t>
            </a:r>
            <a:r>
              <a:rPr lang="en-GB" sz="2400" dirty="0" err="1">
                <a:solidFill>
                  <a:schemeClr val="bg1"/>
                </a:solidFill>
                <a:latin typeface="+mn-lt"/>
              </a:rPr>
              <a:t>Datacenter</a:t>
            </a:r>
            <a:r>
              <a:rPr lang="en-GB" sz="2400" dirty="0">
                <a:solidFill>
                  <a:schemeClr val="bg1"/>
                </a:solidFill>
                <a:latin typeface="+mn-lt"/>
              </a:rPr>
              <a:t> Management)</a:t>
            </a:r>
          </a:p>
        </p:txBody>
      </p:sp>
      <p:pic>
        <p:nvPicPr>
          <p:cNvPr id="14" name="Picture 13">
            <a:extLst>
              <a:ext uri="{FF2B5EF4-FFF2-40B4-BE49-F238E27FC236}">
                <a16:creationId xmlns:a16="http://schemas.microsoft.com/office/drawing/2014/main" id="{ACD03A12-5E02-4091-AB9E-63E21DF11116}"/>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spTree>
    <p:extLst>
      <p:ext uri="{BB962C8B-B14F-4D97-AF65-F5344CB8AC3E}">
        <p14:creationId xmlns:p14="http://schemas.microsoft.com/office/powerpoint/2010/main" val="22726191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Rik Hepworth">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18199" y="3577896"/>
            <a:ext cx="338554"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rikhepworth</a:t>
            </a:r>
            <a:endParaRPr lang="en-GB" sz="1400" dirty="0">
              <a:solidFill>
                <a:schemeClr val="bg1"/>
              </a:solidFill>
            </a:endParaRPr>
          </a:p>
        </p:txBody>
      </p:sp>
      <p:sp>
        <p:nvSpPr>
          <p:cNvPr id="18" name="TextBox 17"/>
          <p:cNvSpPr txBox="1"/>
          <p:nvPr userDrawn="1"/>
        </p:nvSpPr>
        <p:spPr>
          <a:xfrm>
            <a:off x="5915631" y="3575070"/>
            <a:ext cx="3502568" cy="307777"/>
          </a:xfrm>
          <a:prstGeom prst="rect">
            <a:avLst/>
          </a:prstGeom>
          <a:noFill/>
        </p:spPr>
        <p:txBody>
          <a:bodyPr wrap="square" rtlCol="0">
            <a:spAutoFit/>
          </a:bodyPr>
          <a:lstStyle/>
          <a:p>
            <a:r>
              <a:rPr lang="en-GB" sz="1400" dirty="0">
                <a:solidFill>
                  <a:schemeClr val="bg1"/>
                </a:solidFill>
              </a:rPr>
              <a:t>blogs.blackmarble.co.uk/</a:t>
            </a:r>
            <a:r>
              <a:rPr lang="en-GB" sz="1400" dirty="0" err="1">
                <a:solidFill>
                  <a:schemeClr val="bg1"/>
                </a:solidFill>
              </a:rPr>
              <a:t>rhepworth</a:t>
            </a:r>
            <a:endParaRPr lang="en-GB" sz="1400" dirty="0">
              <a:solidFill>
                <a:schemeClr val="bg1"/>
              </a:solidFill>
            </a:endParaRPr>
          </a:p>
        </p:txBody>
      </p:sp>
      <p:sp>
        <p:nvSpPr>
          <p:cNvPr id="20" name="TextBox 19"/>
          <p:cNvSpPr txBox="1"/>
          <p:nvPr userDrawn="1"/>
        </p:nvSpPr>
        <p:spPr>
          <a:xfrm>
            <a:off x="9764991" y="3577228"/>
            <a:ext cx="1473891"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userDrawn="1"/>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Rik</a:t>
            </a:r>
            <a:r>
              <a:rPr lang="en-GB" sz="6000" baseline="0" dirty="0">
                <a:solidFill>
                  <a:schemeClr val="bg1"/>
                </a:solidFill>
                <a:latin typeface="+mj-lt"/>
              </a:rPr>
              <a:t> Hepworth</a:t>
            </a:r>
            <a:endParaRPr lang="en-GB" sz="6000" dirty="0">
              <a:solidFill>
                <a:schemeClr val="bg1"/>
              </a:solidFill>
              <a:latin typeface="+mj-lt"/>
            </a:endParaRPr>
          </a:p>
        </p:txBody>
      </p:sp>
      <p:sp>
        <p:nvSpPr>
          <p:cNvPr id="22" name="TextBox 21"/>
          <p:cNvSpPr txBox="1"/>
          <p:nvPr userDrawn="1"/>
        </p:nvSpPr>
        <p:spPr>
          <a:xfrm>
            <a:off x="3171338" y="5138144"/>
            <a:ext cx="6863634" cy="830997"/>
          </a:xfrm>
          <a:prstGeom prst="rect">
            <a:avLst/>
          </a:prstGeom>
          <a:noFill/>
        </p:spPr>
        <p:txBody>
          <a:bodyPr wrap="square" rtlCol="0">
            <a:spAutoFit/>
          </a:bodyPr>
          <a:lstStyle/>
          <a:p>
            <a:r>
              <a:rPr lang="en-GB" sz="2400" dirty="0">
                <a:solidFill>
                  <a:schemeClr val="bg1"/>
                </a:solidFill>
                <a:latin typeface="+mn-lt"/>
              </a:rPr>
              <a:t>Chief Consultancy Officer (COO)</a:t>
            </a:r>
          </a:p>
          <a:p>
            <a:r>
              <a:rPr lang="en-GB" sz="2400" dirty="0">
                <a:solidFill>
                  <a:schemeClr val="bg1"/>
                </a:solidFill>
                <a:latin typeface="+mn-lt"/>
              </a:rPr>
              <a:t>Microsoft MVP (Azure)</a:t>
            </a:r>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6" name="Picture 15" descr="A picture containing clothing&#10;&#10;Description generated with very high confidence">
            <a:extLst>
              <a:ext uri="{FF2B5EF4-FFF2-40B4-BE49-F238E27FC236}">
                <a16:creationId xmlns:a16="http://schemas.microsoft.com/office/drawing/2014/main" id="{91B1BF3B-AEDD-404C-8EF1-C2799AFD70B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45905" y="1523620"/>
            <a:ext cx="2795925" cy="5097620"/>
          </a:xfrm>
          <a:prstGeom prst="rect">
            <a:avLst/>
          </a:prstGeom>
        </p:spPr>
      </p:pic>
    </p:spTree>
    <p:extLst>
      <p:ext uri="{BB962C8B-B14F-4D97-AF65-F5344CB8AC3E}">
        <p14:creationId xmlns:p14="http://schemas.microsoft.com/office/powerpoint/2010/main" val="26406953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obert Hogg">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54821" y="3577896"/>
            <a:ext cx="338554"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RobertHogg</a:t>
            </a:r>
            <a:endParaRPr lang="en-GB" sz="1400" dirty="0">
              <a:solidFill>
                <a:schemeClr val="bg1"/>
              </a:solidFill>
            </a:endParaRPr>
          </a:p>
        </p:txBody>
      </p:sp>
      <p:sp>
        <p:nvSpPr>
          <p:cNvPr id="18" name="TextBox 17"/>
          <p:cNvSpPr txBox="1"/>
          <p:nvPr userDrawn="1"/>
        </p:nvSpPr>
        <p:spPr>
          <a:xfrm>
            <a:off x="5915631" y="3575070"/>
            <a:ext cx="3443216" cy="307777"/>
          </a:xfrm>
          <a:prstGeom prst="rect">
            <a:avLst/>
          </a:prstGeom>
          <a:noFill/>
        </p:spPr>
        <p:txBody>
          <a:bodyPr wrap="square" rtlCol="0">
            <a:spAutoFit/>
          </a:bodyPr>
          <a:lstStyle/>
          <a:p>
            <a:r>
              <a:rPr lang="en-GB" sz="1400" dirty="0">
                <a:solidFill>
                  <a:schemeClr val="bg1"/>
                </a:solidFill>
              </a:rPr>
              <a:t>blogs.blackmarble.co.uk/boss</a:t>
            </a:r>
          </a:p>
        </p:txBody>
      </p:sp>
      <p:sp>
        <p:nvSpPr>
          <p:cNvPr id="20" name="TextBox 19"/>
          <p:cNvSpPr txBox="1"/>
          <p:nvPr userDrawn="1"/>
        </p:nvSpPr>
        <p:spPr>
          <a:xfrm>
            <a:off x="9301613"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userDrawn="1"/>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Robert Hogg</a:t>
            </a:r>
          </a:p>
        </p:txBody>
      </p:sp>
      <p:sp>
        <p:nvSpPr>
          <p:cNvPr id="22" name="TextBox 21"/>
          <p:cNvSpPr txBox="1"/>
          <p:nvPr userDrawn="1"/>
        </p:nvSpPr>
        <p:spPr>
          <a:xfrm>
            <a:off x="3171338" y="5138144"/>
            <a:ext cx="6863634" cy="1200329"/>
          </a:xfrm>
          <a:prstGeom prst="rect">
            <a:avLst/>
          </a:prstGeom>
          <a:noFill/>
        </p:spPr>
        <p:txBody>
          <a:bodyPr wrap="square" rtlCol="0">
            <a:spAutoFit/>
          </a:bodyPr>
          <a:lstStyle/>
          <a:p>
            <a:r>
              <a:rPr lang="en-GB" sz="2400" dirty="0">
                <a:solidFill>
                  <a:schemeClr val="bg1"/>
                </a:solidFill>
                <a:latin typeface="+mn-lt"/>
              </a:rPr>
              <a:t>Chief Executive Officer (CEO)</a:t>
            </a:r>
          </a:p>
          <a:p>
            <a:r>
              <a:rPr lang="en-GB" sz="2400" dirty="0">
                <a:solidFill>
                  <a:schemeClr val="bg1"/>
                </a:solidFill>
                <a:latin typeface="+mn-lt"/>
              </a:rPr>
              <a:t>Microsoft MVP (Azure)</a:t>
            </a:r>
          </a:p>
          <a:p>
            <a:r>
              <a:rPr lang="en-GB" sz="2400" dirty="0">
                <a:solidFill>
                  <a:schemeClr val="bg1"/>
                </a:solidFill>
                <a:latin typeface="+mn-lt"/>
              </a:rPr>
              <a:t>Microsoft Regional Director</a:t>
            </a:r>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4" name="Picture 13"/>
          <p:cNvPicPr>
            <a:picLocks noChangeAspect="1"/>
          </p:cNvPicPr>
          <p:nvPr userDrawn="1"/>
        </p:nvPicPr>
        <p:blipFill rotWithShape="1">
          <a:blip r:embed="rId6">
            <a:extLst>
              <a:ext uri="{28A0092B-C50C-407E-A947-70E740481C1C}">
                <a14:useLocalDpi xmlns:a14="http://schemas.microsoft.com/office/drawing/2010/main" val="0"/>
              </a:ext>
            </a:extLst>
          </a:blip>
          <a:srcRect l="474" t="1768" r="1168" b="1487"/>
          <a:stretch/>
        </p:blipFill>
        <p:spPr>
          <a:xfrm>
            <a:off x="233297" y="1795548"/>
            <a:ext cx="2993126" cy="4813070"/>
          </a:xfrm>
          <a:prstGeom prst="rect">
            <a:avLst/>
          </a:prstGeom>
        </p:spPr>
      </p:pic>
      <p:pic>
        <p:nvPicPr>
          <p:cNvPr id="16" name="Picture 15"/>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969080" y="5524694"/>
            <a:ext cx="2754680" cy="589310"/>
          </a:xfrm>
          <a:prstGeom prst="rect">
            <a:avLst/>
          </a:prstGeom>
        </p:spPr>
      </p:pic>
    </p:spTree>
    <p:extLst>
      <p:ext uri="{BB962C8B-B14F-4D97-AF65-F5344CB8AC3E}">
        <p14:creationId xmlns:p14="http://schemas.microsoft.com/office/powerpoint/2010/main" val="12452976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ichard Fennell">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086151" y="3577896"/>
            <a:ext cx="338554"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richardfennell</a:t>
            </a:r>
            <a:endParaRPr lang="en-GB" sz="1400" dirty="0">
              <a:solidFill>
                <a:schemeClr val="bg1"/>
              </a:solidFill>
            </a:endParaRPr>
          </a:p>
        </p:txBody>
      </p:sp>
      <p:sp>
        <p:nvSpPr>
          <p:cNvPr id="18" name="TextBox 17"/>
          <p:cNvSpPr txBox="1"/>
          <p:nvPr userDrawn="1"/>
        </p:nvSpPr>
        <p:spPr>
          <a:xfrm>
            <a:off x="5915630" y="3575070"/>
            <a:ext cx="3517313" cy="307777"/>
          </a:xfrm>
          <a:prstGeom prst="rect">
            <a:avLst/>
          </a:prstGeom>
          <a:noFill/>
        </p:spPr>
        <p:txBody>
          <a:bodyPr wrap="square" rtlCol="0">
            <a:spAutoFit/>
          </a:bodyPr>
          <a:lstStyle/>
          <a:p>
            <a:r>
              <a:rPr lang="en-GB" sz="1400" dirty="0">
                <a:solidFill>
                  <a:schemeClr val="bg1"/>
                </a:solidFill>
              </a:rPr>
              <a:t>blogs.blackmarble.co.uk/</a:t>
            </a:r>
            <a:r>
              <a:rPr lang="en-GB" sz="1400" dirty="0" err="1">
                <a:solidFill>
                  <a:schemeClr val="bg1"/>
                </a:solidFill>
              </a:rPr>
              <a:t>rfennell</a:t>
            </a:r>
            <a:endParaRPr lang="en-GB" sz="1400" dirty="0">
              <a:solidFill>
                <a:schemeClr val="bg1"/>
              </a:solidFill>
            </a:endParaRPr>
          </a:p>
        </p:txBody>
      </p:sp>
      <p:sp>
        <p:nvSpPr>
          <p:cNvPr id="20" name="TextBox 19"/>
          <p:cNvSpPr txBox="1"/>
          <p:nvPr userDrawn="1"/>
        </p:nvSpPr>
        <p:spPr>
          <a:xfrm>
            <a:off x="9432943" y="3577228"/>
            <a:ext cx="1933254"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userDrawn="1"/>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Richard Fennell</a:t>
            </a:r>
          </a:p>
        </p:txBody>
      </p:sp>
      <p:sp>
        <p:nvSpPr>
          <p:cNvPr id="22" name="TextBox 21"/>
          <p:cNvSpPr txBox="1"/>
          <p:nvPr userDrawn="1"/>
        </p:nvSpPr>
        <p:spPr>
          <a:xfrm>
            <a:off x="3171338" y="5138144"/>
            <a:ext cx="6863634" cy="1200329"/>
          </a:xfrm>
          <a:prstGeom prst="rect">
            <a:avLst/>
          </a:prstGeom>
          <a:noFill/>
        </p:spPr>
        <p:txBody>
          <a:bodyPr wrap="square" rtlCol="0">
            <a:spAutoFit/>
          </a:bodyPr>
          <a:lstStyle/>
          <a:p>
            <a:r>
              <a:rPr lang="en-GB" sz="2400" dirty="0">
                <a:solidFill>
                  <a:schemeClr val="bg1"/>
                </a:solidFill>
                <a:latin typeface="+mn-lt"/>
              </a:rPr>
              <a:t>Chief Technology Officer (CTO)</a:t>
            </a:r>
          </a:p>
          <a:p>
            <a:r>
              <a:rPr lang="en-GB" sz="2400" dirty="0">
                <a:solidFill>
                  <a:schemeClr val="bg1"/>
                </a:solidFill>
                <a:latin typeface="+mn-lt"/>
              </a:rPr>
              <a:t>Microsoft MVP</a:t>
            </a:r>
            <a:br>
              <a:rPr lang="en-GB" sz="2400" dirty="0">
                <a:solidFill>
                  <a:schemeClr val="bg1"/>
                </a:solidFill>
                <a:latin typeface="+mn-lt"/>
              </a:rPr>
            </a:br>
            <a:r>
              <a:rPr lang="en-GB" sz="2400" dirty="0">
                <a:solidFill>
                  <a:schemeClr val="bg1"/>
                </a:solidFill>
                <a:latin typeface="+mn-lt"/>
              </a:rPr>
              <a:t>(Developer Technologies)</a:t>
            </a:r>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4" name="Picture 13"/>
          <p:cNvPicPr>
            <a:picLocks noChangeAspect="1"/>
          </p:cNvPicPr>
          <p:nvPr userDrawn="1"/>
        </p:nvPicPr>
        <p:blipFill rotWithShape="1">
          <a:blip r:embed="rId6">
            <a:extLst>
              <a:ext uri="{28A0092B-C50C-407E-A947-70E740481C1C}">
                <a14:useLocalDpi xmlns:a14="http://schemas.microsoft.com/office/drawing/2010/main" val="0"/>
              </a:ext>
            </a:extLst>
          </a:blip>
          <a:srcRect l="3967" t="1331" r="1065" b="1159"/>
          <a:stretch/>
        </p:blipFill>
        <p:spPr>
          <a:xfrm>
            <a:off x="711094" y="1496291"/>
            <a:ext cx="1933254" cy="5137266"/>
          </a:xfrm>
          <a:prstGeom prst="rect">
            <a:avLst/>
          </a:prstGeom>
        </p:spPr>
      </p:pic>
    </p:spTree>
    <p:extLst>
      <p:ext uri="{BB962C8B-B14F-4D97-AF65-F5344CB8AC3E}">
        <p14:creationId xmlns:p14="http://schemas.microsoft.com/office/powerpoint/2010/main" val="2281211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sub-title">
    <p:bg>
      <p:bgPr>
        <a:solidFill>
          <a:schemeClr val="bg1"/>
        </a:solidFill>
        <a:effectLst/>
      </p:bgPr>
    </p:bg>
    <p:spTree>
      <p:nvGrpSpPr>
        <p:cNvPr id="1" name=""/>
        <p:cNvGrpSpPr/>
        <p:nvPr/>
      </p:nvGrpSpPr>
      <p:grpSpPr>
        <a:xfrm>
          <a:off x="0" y="0"/>
          <a:ext cx="0" cy="0"/>
          <a:chOff x="0" y="0"/>
          <a:chExt cx="0" cy="0"/>
        </a:xfrm>
      </p:grpSpPr>
      <p:sp>
        <p:nvSpPr>
          <p:cNvPr id="17" name="Rectangle 16"/>
          <p:cNvSpPr/>
          <p:nvPr userDrawn="1"/>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itle 1"/>
          <p:cNvSpPr>
            <a:spLocks noGrp="1"/>
          </p:cNvSpPr>
          <p:nvPr>
            <p:ph type="title"/>
          </p:nvPr>
        </p:nvSpPr>
        <p:spPr>
          <a:xfrm>
            <a:off x="831850" y="3455247"/>
            <a:ext cx="10515600" cy="1241441"/>
          </a:xfrm>
        </p:spPr>
        <p:txBody>
          <a:bodyPr anchor="b"/>
          <a:lstStyle>
            <a:lvl1pPr>
              <a:defRPr sz="6000">
                <a:solidFill>
                  <a:schemeClr val="bg1"/>
                </a:solidFill>
              </a:defRPr>
            </a:lvl1pPr>
          </a:lstStyle>
          <a:p>
            <a:r>
              <a:rPr lang="en-US"/>
              <a:t>Click to edit Master title style</a:t>
            </a:r>
            <a:endParaRPr lang="en-GB" dirty="0"/>
          </a:p>
        </p:txBody>
      </p:sp>
      <p:pic>
        <p:nvPicPr>
          <p:cNvPr id="8" name="Picture 7"/>
          <p:cNvPicPr/>
          <p:nvPr userDrawn="1"/>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9" name="Picture 8" descr="A close up of a logo&#10;&#10;Description generated with high confidence">
            <a:extLst>
              <a:ext uri="{FF2B5EF4-FFF2-40B4-BE49-F238E27FC236}">
                <a16:creationId xmlns:a16="http://schemas.microsoft.com/office/drawing/2014/main" id="{41A9ECDF-332B-42AC-98F5-9907EF11CC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63410" y="5570514"/>
            <a:ext cx="3865179" cy="853859"/>
          </a:xfrm>
          <a:prstGeom prst="rect">
            <a:avLst/>
          </a:prstGeom>
        </p:spPr>
      </p:pic>
      <p:sp>
        <p:nvSpPr>
          <p:cNvPr id="6" name="Text Placeholder 2">
            <a:extLst>
              <a:ext uri="{FF2B5EF4-FFF2-40B4-BE49-F238E27FC236}">
                <a16:creationId xmlns:a16="http://schemas.microsoft.com/office/drawing/2014/main" id="{6BDA6896-0D1D-4FCD-97FF-8CE3C42C0D51}"/>
              </a:ext>
            </a:extLst>
          </p:cNvPr>
          <p:cNvSpPr>
            <a:spLocks noGrp="1"/>
          </p:cNvSpPr>
          <p:nvPr>
            <p:ph type="body" idx="1"/>
          </p:nvPr>
        </p:nvSpPr>
        <p:spPr>
          <a:xfrm>
            <a:off x="831850" y="4787936"/>
            <a:ext cx="10515600" cy="521761"/>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3" name="Picture 2">
            <a:extLst>
              <a:ext uri="{FF2B5EF4-FFF2-40B4-BE49-F238E27FC236}">
                <a16:creationId xmlns:a16="http://schemas.microsoft.com/office/drawing/2014/main" id="{C50A81C1-207F-4DE6-B591-EA440CD3BE6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56203" y="5570514"/>
            <a:ext cx="2756354" cy="853859"/>
          </a:xfrm>
          <a:prstGeom prst="rect">
            <a:avLst/>
          </a:prstGeom>
        </p:spPr>
      </p:pic>
    </p:spTree>
    <p:extLst>
      <p:ext uri="{BB962C8B-B14F-4D97-AF65-F5344CB8AC3E}">
        <p14:creationId xmlns:p14="http://schemas.microsoft.com/office/powerpoint/2010/main" val="17764047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Ryan Yates">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010094" y="3577896"/>
            <a:ext cx="338554"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dirty="0">
                <a:solidFill>
                  <a:schemeClr val="bg1"/>
                </a:solidFill>
              </a:rPr>
              <a:t>@RyanYates1990</a:t>
            </a:r>
          </a:p>
        </p:txBody>
      </p:sp>
      <p:sp>
        <p:nvSpPr>
          <p:cNvPr id="18" name="TextBox 17"/>
          <p:cNvSpPr txBox="1"/>
          <p:nvPr userDrawn="1"/>
        </p:nvSpPr>
        <p:spPr>
          <a:xfrm>
            <a:off x="6253043" y="3575070"/>
            <a:ext cx="3517313" cy="307777"/>
          </a:xfrm>
          <a:prstGeom prst="rect">
            <a:avLst/>
          </a:prstGeom>
          <a:noFill/>
        </p:spPr>
        <p:txBody>
          <a:bodyPr wrap="square" rtlCol="0">
            <a:spAutoFit/>
          </a:bodyPr>
          <a:lstStyle/>
          <a:p>
            <a:r>
              <a:rPr lang="en-GB" sz="1400" dirty="0">
                <a:solidFill>
                  <a:schemeClr val="bg1"/>
                </a:solidFill>
              </a:rPr>
              <a:t>blogs.blackmarble.co.uk</a:t>
            </a:r>
          </a:p>
        </p:txBody>
      </p:sp>
      <p:sp>
        <p:nvSpPr>
          <p:cNvPr id="20" name="TextBox 19"/>
          <p:cNvSpPr txBox="1"/>
          <p:nvPr userDrawn="1"/>
        </p:nvSpPr>
        <p:spPr>
          <a:xfrm>
            <a:off x="9356886" y="3577228"/>
            <a:ext cx="1933254"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userDrawn="1"/>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Ryan Yates</a:t>
            </a:r>
          </a:p>
        </p:txBody>
      </p:sp>
      <p:sp>
        <p:nvSpPr>
          <p:cNvPr id="22" name="TextBox 21"/>
          <p:cNvSpPr txBox="1"/>
          <p:nvPr userDrawn="1"/>
        </p:nvSpPr>
        <p:spPr>
          <a:xfrm>
            <a:off x="3171338" y="5138144"/>
            <a:ext cx="6863634" cy="1200329"/>
          </a:xfrm>
          <a:prstGeom prst="rect">
            <a:avLst/>
          </a:prstGeom>
          <a:noFill/>
        </p:spPr>
        <p:txBody>
          <a:bodyPr wrap="square" rtlCol="0">
            <a:spAutoFit/>
          </a:bodyPr>
          <a:lstStyle/>
          <a:p>
            <a:r>
              <a:rPr lang="en-GB" sz="2400" dirty="0">
                <a:solidFill>
                  <a:schemeClr val="bg1"/>
                </a:solidFill>
                <a:latin typeface="+mn-lt"/>
              </a:rPr>
              <a:t>Consultant</a:t>
            </a:r>
          </a:p>
          <a:p>
            <a:r>
              <a:rPr lang="en-GB" sz="2400" dirty="0">
                <a:solidFill>
                  <a:schemeClr val="bg1"/>
                </a:solidFill>
                <a:latin typeface="+mn-lt"/>
              </a:rPr>
              <a:t>Microsoft MVP</a:t>
            </a:r>
            <a:br>
              <a:rPr lang="en-GB" sz="2400" dirty="0">
                <a:solidFill>
                  <a:schemeClr val="bg1"/>
                </a:solidFill>
                <a:latin typeface="+mn-lt"/>
              </a:rPr>
            </a:br>
            <a:r>
              <a:rPr lang="en-GB" sz="2400" dirty="0">
                <a:solidFill>
                  <a:schemeClr val="bg1"/>
                </a:solidFill>
                <a:latin typeface="+mn-lt"/>
              </a:rPr>
              <a:t>(Cloud and </a:t>
            </a:r>
            <a:r>
              <a:rPr lang="en-GB" sz="2400" dirty="0" err="1">
                <a:solidFill>
                  <a:schemeClr val="bg1"/>
                </a:solidFill>
                <a:latin typeface="+mn-lt"/>
              </a:rPr>
              <a:t>Datacenter</a:t>
            </a:r>
            <a:r>
              <a:rPr lang="en-GB" sz="2400" dirty="0">
                <a:solidFill>
                  <a:schemeClr val="bg1"/>
                </a:solidFill>
                <a:latin typeface="+mn-lt"/>
              </a:rPr>
              <a:t> Management)</a:t>
            </a:r>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828927" y="3577896"/>
            <a:ext cx="327088" cy="327088"/>
          </a:xfrm>
          <a:prstGeom prst="rect">
            <a:avLst/>
          </a:prstGeom>
        </p:spPr>
      </p:pic>
      <p:pic>
        <p:nvPicPr>
          <p:cNvPr id="13" name="Picture 1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6" name="Picture 15" descr="A close up of a mask&#10;&#10;Description generated with high confidence">
            <a:extLst>
              <a:ext uri="{FF2B5EF4-FFF2-40B4-BE49-F238E27FC236}">
                <a16:creationId xmlns:a16="http://schemas.microsoft.com/office/drawing/2014/main" id="{609A885A-F52D-46B7-9EEA-6A4296920356}"/>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94585" y="1571310"/>
            <a:ext cx="1733076" cy="5043602"/>
          </a:xfrm>
          <a:prstGeom prst="rect">
            <a:avLst/>
          </a:prstGeom>
        </p:spPr>
      </p:pic>
    </p:spTree>
    <p:extLst>
      <p:ext uri="{BB962C8B-B14F-4D97-AF65-F5344CB8AC3E}">
        <p14:creationId xmlns:p14="http://schemas.microsoft.com/office/powerpoint/2010/main" val="14364298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ss and Catherin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userDrawn="1"/>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userDrawn="1"/>
        </p:nvSpPr>
        <p:spPr>
          <a:xfrm>
            <a:off x="8387143" y="4100304"/>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a:lnSpc>
                <a:spcPct val="100000"/>
              </a:lnSpc>
            </a:pPr>
            <a:r>
              <a:rPr lang="en-US" sz="3300" dirty="0"/>
              <a:t>Catherine</a:t>
            </a:r>
          </a:p>
          <a:p>
            <a:pPr>
              <a:lnSpc>
                <a:spcPct val="100000"/>
              </a:lnSpc>
            </a:pPr>
            <a:r>
              <a:rPr lang="en-US" sz="3300" dirty="0"/>
              <a:t>Outram</a:t>
            </a:r>
            <a:endParaRPr lang="en-GB" sz="3300" dirty="0"/>
          </a:p>
        </p:txBody>
      </p:sp>
      <p:sp>
        <p:nvSpPr>
          <p:cNvPr id="10" name="Title 1"/>
          <p:cNvSpPr txBox="1">
            <a:spLocks/>
          </p:cNvSpPr>
          <p:nvPr userDrawn="1"/>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Chief Executive Officer (CEO)</a:t>
            </a:r>
            <a:r>
              <a:rPr lang="en-US" sz="2400" baseline="0" dirty="0">
                <a:latin typeface="+mn-lt"/>
              </a:rPr>
              <a:t>, MVP and Microsoft Regional Director</a:t>
            </a:r>
            <a:endParaRPr lang="en-GB" sz="2400" dirty="0">
              <a:latin typeface="+mn-lt"/>
            </a:endParaRPr>
          </a:p>
        </p:txBody>
      </p:sp>
      <p:sp>
        <p:nvSpPr>
          <p:cNvPr id="11" name="Title 1"/>
          <p:cNvSpPr txBox="1">
            <a:spLocks/>
          </p:cNvSpPr>
          <p:nvPr userDrawn="1"/>
        </p:nvSpPr>
        <p:spPr>
          <a:xfrm>
            <a:off x="8387143" y="4958948"/>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Manager</a:t>
            </a:r>
            <a:endParaRPr lang="en-GB" sz="2400" dirty="0">
              <a:latin typeface="+mn-lt"/>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29161" y="1877624"/>
            <a:ext cx="1566941" cy="4750966"/>
          </a:xfrm>
          <a:prstGeom prst="rect">
            <a:avLst/>
          </a:prstGeom>
        </p:spPr>
      </p:pic>
      <p:pic>
        <p:nvPicPr>
          <p:cNvPr id="12" name="Picture 11">
            <a:extLst>
              <a:ext uri="{FF2B5EF4-FFF2-40B4-BE49-F238E27FC236}">
                <a16:creationId xmlns:a16="http://schemas.microsoft.com/office/drawing/2014/main" id="{9CC63E98-8B2C-4AD2-AB4C-DDCF8DE0E6E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74" t="1768" r="1168" b="1487"/>
          <a:stretch/>
        </p:blipFill>
        <p:spPr>
          <a:xfrm>
            <a:off x="468334" y="1961804"/>
            <a:ext cx="2884315" cy="4638098"/>
          </a:xfrm>
          <a:prstGeom prst="rect">
            <a:avLst/>
          </a:prstGeom>
        </p:spPr>
      </p:pic>
    </p:spTree>
    <p:extLst>
      <p:ext uri="{BB962C8B-B14F-4D97-AF65-F5344CB8AC3E}">
        <p14:creationId xmlns:p14="http://schemas.microsoft.com/office/powerpoint/2010/main" val="17678132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oss and Hannah">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userDrawn="1"/>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userDrawn="1"/>
        </p:nvSpPr>
        <p:spPr>
          <a:xfrm>
            <a:off x="8387143" y="3579542"/>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Hannah </a:t>
            </a:r>
            <a:r>
              <a:rPr lang="en-US" sz="3300" dirty="0" err="1"/>
              <a:t>Ackroyd</a:t>
            </a:r>
            <a:endParaRPr lang="en-GB" sz="3300" dirty="0"/>
          </a:p>
        </p:txBody>
      </p:sp>
      <p:sp>
        <p:nvSpPr>
          <p:cNvPr id="10" name="Title 1"/>
          <p:cNvSpPr txBox="1">
            <a:spLocks/>
          </p:cNvSpPr>
          <p:nvPr userDrawn="1"/>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kern="1200" dirty="0">
                <a:solidFill>
                  <a:schemeClr val="bg1"/>
                </a:solidFill>
                <a:latin typeface="+mn-lt"/>
                <a:ea typeface="+mj-ea"/>
                <a:cs typeface="+mj-cs"/>
              </a:rPr>
              <a:t>Chief Executive Officer (CEO)</a:t>
            </a:r>
            <a:r>
              <a:rPr lang="en-US" sz="2400" kern="1200" baseline="0" dirty="0">
                <a:solidFill>
                  <a:schemeClr val="bg1"/>
                </a:solidFill>
                <a:latin typeface="+mn-lt"/>
                <a:ea typeface="+mj-ea"/>
                <a:cs typeface="+mj-cs"/>
              </a:rPr>
              <a:t>, MVP and Microsoft Regional Director</a:t>
            </a:r>
            <a:endParaRPr lang="en-GB" sz="2400" kern="1200" dirty="0">
              <a:solidFill>
                <a:schemeClr val="bg1"/>
              </a:solidFill>
              <a:latin typeface="+mn-lt"/>
              <a:ea typeface="+mj-ea"/>
              <a:cs typeface="+mj-cs"/>
            </a:endParaRPr>
          </a:p>
        </p:txBody>
      </p:sp>
      <p:sp>
        <p:nvSpPr>
          <p:cNvPr id="11" name="Title 1"/>
          <p:cNvSpPr txBox="1">
            <a:spLocks/>
          </p:cNvSpPr>
          <p:nvPr userDrawn="1"/>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Manager</a:t>
            </a:r>
            <a:endParaRPr lang="en-GB" sz="2400" dirty="0">
              <a:latin typeface="+mn-lt"/>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50911" y="1937716"/>
            <a:ext cx="1722439" cy="4679714"/>
          </a:xfrm>
          <a:prstGeom prst="rect">
            <a:avLst/>
          </a:prstGeom>
        </p:spPr>
      </p:pic>
      <p:pic>
        <p:nvPicPr>
          <p:cNvPr id="9" name="Picture 8">
            <a:extLst>
              <a:ext uri="{FF2B5EF4-FFF2-40B4-BE49-F238E27FC236}">
                <a16:creationId xmlns:a16="http://schemas.microsoft.com/office/drawing/2014/main" id="{BEF88F63-3365-43D7-9333-BEF6262759B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74" t="1768" r="1168" b="1487"/>
          <a:stretch/>
        </p:blipFill>
        <p:spPr>
          <a:xfrm>
            <a:off x="484960" y="1961804"/>
            <a:ext cx="2884315" cy="4638098"/>
          </a:xfrm>
          <a:prstGeom prst="rect">
            <a:avLst/>
          </a:prstGeom>
        </p:spPr>
      </p:pic>
    </p:spTree>
    <p:extLst>
      <p:ext uri="{BB962C8B-B14F-4D97-AF65-F5344CB8AC3E}">
        <p14:creationId xmlns:p14="http://schemas.microsoft.com/office/powerpoint/2010/main" val="15074806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ss and Liberty">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userDrawn="1"/>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userDrawn="1"/>
        </p:nvSpPr>
        <p:spPr>
          <a:xfrm>
            <a:off x="8387143" y="3579542"/>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Liberty Shaw</a:t>
            </a:r>
            <a:endParaRPr lang="en-GB" sz="3300" dirty="0"/>
          </a:p>
        </p:txBody>
      </p:sp>
      <p:sp>
        <p:nvSpPr>
          <p:cNvPr id="10" name="Title 1"/>
          <p:cNvSpPr txBox="1">
            <a:spLocks/>
          </p:cNvSpPr>
          <p:nvPr userDrawn="1"/>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kern="1200" dirty="0">
                <a:solidFill>
                  <a:schemeClr val="bg1"/>
                </a:solidFill>
                <a:latin typeface="+mn-lt"/>
                <a:ea typeface="+mj-ea"/>
                <a:cs typeface="+mj-cs"/>
              </a:rPr>
              <a:t>Chief Executive Officer (CEO)</a:t>
            </a:r>
            <a:r>
              <a:rPr lang="en-US" sz="2400" kern="1200" baseline="0" dirty="0">
                <a:solidFill>
                  <a:schemeClr val="bg1"/>
                </a:solidFill>
                <a:latin typeface="+mn-lt"/>
                <a:ea typeface="+mj-ea"/>
                <a:cs typeface="+mj-cs"/>
              </a:rPr>
              <a:t>, MVP and Microsoft Regional Director</a:t>
            </a:r>
            <a:endParaRPr lang="en-GB" sz="2400" kern="1200" dirty="0">
              <a:solidFill>
                <a:schemeClr val="bg1"/>
              </a:solidFill>
              <a:latin typeface="+mn-lt"/>
              <a:ea typeface="+mj-ea"/>
              <a:cs typeface="+mj-cs"/>
            </a:endParaRPr>
          </a:p>
        </p:txBody>
      </p:sp>
      <p:sp>
        <p:nvSpPr>
          <p:cNvPr id="11" name="Title 1"/>
          <p:cNvSpPr txBox="1">
            <a:spLocks/>
          </p:cNvSpPr>
          <p:nvPr userDrawn="1"/>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Manager</a:t>
            </a:r>
            <a:endParaRPr lang="en-GB" sz="2400" dirty="0">
              <a:latin typeface="+mn-lt"/>
            </a:endParaRPr>
          </a:p>
        </p:txBody>
      </p:sp>
      <p:pic>
        <p:nvPicPr>
          <p:cNvPr id="9" name="Picture 8">
            <a:extLst>
              <a:ext uri="{FF2B5EF4-FFF2-40B4-BE49-F238E27FC236}">
                <a16:creationId xmlns:a16="http://schemas.microsoft.com/office/drawing/2014/main" id="{BEF88F63-3365-43D7-9333-BEF6262759B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74" t="1768" r="1168" b="1487"/>
          <a:stretch/>
        </p:blipFill>
        <p:spPr>
          <a:xfrm>
            <a:off x="484960" y="1961804"/>
            <a:ext cx="2884315" cy="4638098"/>
          </a:xfrm>
          <a:prstGeom prst="rect">
            <a:avLst/>
          </a:prstGeom>
        </p:spPr>
      </p:pic>
      <p:pic>
        <p:nvPicPr>
          <p:cNvPr id="15" name="Picture 14">
            <a:extLst>
              <a:ext uri="{FF2B5EF4-FFF2-40B4-BE49-F238E27FC236}">
                <a16:creationId xmlns:a16="http://schemas.microsoft.com/office/drawing/2014/main" id="{AE01D5AF-A1A5-4208-A706-D55D8C3B015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11542" y="2023710"/>
            <a:ext cx="1602036" cy="4681941"/>
          </a:xfrm>
          <a:prstGeom prst="rect">
            <a:avLst/>
          </a:prstGeom>
        </p:spPr>
      </p:pic>
    </p:spTree>
    <p:extLst>
      <p:ext uri="{BB962C8B-B14F-4D97-AF65-F5344CB8AC3E}">
        <p14:creationId xmlns:p14="http://schemas.microsoft.com/office/powerpoint/2010/main" val="22953869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nders">
    <p:spTree>
      <p:nvGrpSpPr>
        <p:cNvPr id="1" name=""/>
        <p:cNvGrpSpPr/>
        <p:nvPr/>
      </p:nvGrpSpPr>
      <p:grpSpPr>
        <a:xfrm>
          <a:off x="0" y="0"/>
          <a:ext cx="0" cy="0"/>
          <a:chOff x="0" y="0"/>
          <a:chExt cx="0" cy="0"/>
        </a:xfrm>
      </p:grpSpPr>
      <p:pic>
        <p:nvPicPr>
          <p:cNvPr id="26" name="Picture 25" descr="A living area with red and black furniture&#10;&#10;Description generated with high confidence">
            <a:extLst>
              <a:ext uri="{FF2B5EF4-FFF2-40B4-BE49-F238E27FC236}">
                <a16:creationId xmlns:a16="http://schemas.microsoft.com/office/drawing/2014/main" id="{4438AF8B-10E9-42CE-8669-D54C55F621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175" t="6082" r="21572"/>
          <a:stretch/>
        </p:blipFill>
        <p:spPr>
          <a:xfrm>
            <a:off x="0" y="285224"/>
            <a:ext cx="12192000" cy="6301630"/>
          </a:xfrm>
          <a:prstGeom prst="rect">
            <a:avLst/>
          </a:prstGeom>
        </p:spPr>
      </p:pic>
      <p:pic>
        <p:nvPicPr>
          <p:cNvPr id="27" name="Picture 26" descr="A close up of a logo&#10;&#10;Description generated with high confidence">
            <a:extLst>
              <a:ext uri="{FF2B5EF4-FFF2-40B4-BE49-F238E27FC236}">
                <a16:creationId xmlns:a16="http://schemas.microsoft.com/office/drawing/2014/main" id="{A350FADF-19E9-4A05-89CE-2F006276AAF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35919" y="962525"/>
            <a:ext cx="2166292" cy="5222471"/>
          </a:xfrm>
          <a:prstGeom prst="rect">
            <a:avLst/>
          </a:prstGeom>
        </p:spPr>
      </p:pic>
      <p:pic>
        <p:nvPicPr>
          <p:cNvPr id="28" name="Picture 27" descr="A picture containing clothing&#10;&#10;Description generated with very high confidence">
            <a:extLst>
              <a:ext uri="{FF2B5EF4-FFF2-40B4-BE49-F238E27FC236}">
                <a16:creationId xmlns:a16="http://schemas.microsoft.com/office/drawing/2014/main" id="{AF05BA86-4573-4FA3-9CF0-36D79E341E0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386239" y="690052"/>
            <a:ext cx="2180034" cy="5494944"/>
          </a:xfrm>
          <a:prstGeom prst="rect">
            <a:avLst/>
          </a:prstGeom>
        </p:spPr>
      </p:pic>
      <p:pic>
        <p:nvPicPr>
          <p:cNvPr id="29" name="Picture 28">
            <a:extLst>
              <a:ext uri="{FF2B5EF4-FFF2-40B4-BE49-F238E27FC236}">
                <a16:creationId xmlns:a16="http://schemas.microsoft.com/office/drawing/2014/main" id="{8E7AF1A0-FF66-4683-8A03-25B66F75C5A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321022" y="962525"/>
            <a:ext cx="3367173" cy="5346048"/>
          </a:xfrm>
          <a:prstGeom prst="rect">
            <a:avLst/>
          </a:prstGeom>
        </p:spPr>
      </p:pic>
      <p:pic>
        <p:nvPicPr>
          <p:cNvPr id="30" name="Picture 29" descr="A close up of a logo&#10;&#10;Description generated with very high confidence">
            <a:extLst>
              <a:ext uri="{FF2B5EF4-FFF2-40B4-BE49-F238E27FC236}">
                <a16:creationId xmlns:a16="http://schemas.microsoft.com/office/drawing/2014/main" id="{F1094832-B3CC-4E3B-A1F0-11A746E016C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176337" y="5262531"/>
            <a:ext cx="6087979" cy="1074861"/>
          </a:xfrm>
          <a:prstGeom prst="rect">
            <a:avLst/>
          </a:prstGeom>
        </p:spPr>
      </p:pic>
    </p:spTree>
    <p:extLst>
      <p:ext uri="{BB962C8B-B14F-4D97-AF65-F5344CB8AC3E}">
        <p14:creationId xmlns:p14="http://schemas.microsoft.com/office/powerpoint/2010/main" val="35232007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Marble">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C08A412A-6749-4A07-B521-4B0ACA9AFFA4}"/>
              </a:ext>
            </a:extLst>
          </p:cNvPr>
          <p:cNvSpPr>
            <a:spLocks noGrp="1"/>
          </p:cNvSpPr>
          <p:nvPr>
            <p:ph type="title"/>
          </p:nvPr>
        </p:nvSpPr>
        <p:spPr>
          <a:xfrm>
            <a:off x="838200" y="365125"/>
            <a:ext cx="10515600" cy="1325563"/>
          </a:xfrm>
        </p:spPr>
        <p:txBody>
          <a:bodyPr/>
          <a:lstStyle/>
          <a:p>
            <a:r>
              <a:rPr lang="en-US">
                <a:solidFill>
                  <a:srgbClr val="21B9EC"/>
                </a:solidFill>
              </a:rPr>
              <a:t>Click to edit Master title style</a:t>
            </a:r>
            <a:endParaRPr lang="en-GB" dirty="0">
              <a:solidFill>
                <a:srgbClr val="21B9EC"/>
              </a:solidFill>
            </a:endParaRPr>
          </a:p>
        </p:txBody>
      </p:sp>
      <p:sp>
        <p:nvSpPr>
          <p:cNvPr id="27" name="Content Placeholder 2">
            <a:extLst>
              <a:ext uri="{FF2B5EF4-FFF2-40B4-BE49-F238E27FC236}">
                <a16:creationId xmlns:a16="http://schemas.microsoft.com/office/drawing/2014/main" id="{F988F45D-EC5F-4F03-8A24-1160184888D3}"/>
              </a:ext>
            </a:extLst>
          </p:cNvPr>
          <p:cNvSpPr>
            <a:spLocks noGrp="1"/>
          </p:cNvSpPr>
          <p:nvPr>
            <p:ph sz="half" idx="1"/>
          </p:nvPr>
        </p:nvSpPr>
        <p:spPr>
          <a:xfrm>
            <a:off x="838200" y="1646143"/>
            <a:ext cx="8050876" cy="4351338"/>
          </a:xfrm>
        </p:spPr>
        <p:txBody>
          <a:bodyPr>
            <a:normAutofit fontScale="92500" lnSpcReduction="10000"/>
          </a:bodyPr>
          <a:lstStyle/>
          <a:p>
            <a:pPr lvl="0">
              <a:lnSpc>
                <a:spcPct val="100000"/>
              </a:lnSpc>
            </a:pPr>
            <a:r>
              <a:rPr lang="en-US"/>
              <a:t>Edit Master text styles</a:t>
            </a:r>
          </a:p>
          <a:p>
            <a:pPr lvl="1">
              <a:lnSpc>
                <a:spcPct val="100000"/>
              </a:lnSpc>
            </a:pPr>
            <a:r>
              <a:rPr lang="en-US"/>
              <a:t>Second level</a:t>
            </a:r>
          </a:p>
          <a:p>
            <a:pPr lvl="2">
              <a:lnSpc>
                <a:spcPct val="100000"/>
              </a:lnSpc>
            </a:pPr>
            <a:r>
              <a:rPr lang="en-US"/>
              <a:t>Third level</a:t>
            </a:r>
          </a:p>
          <a:p>
            <a:pPr lvl="3">
              <a:lnSpc>
                <a:spcPct val="100000"/>
              </a:lnSpc>
            </a:pPr>
            <a:r>
              <a:rPr lang="en-US"/>
              <a:t>Fourth level</a:t>
            </a:r>
          </a:p>
          <a:p>
            <a:pPr lvl="4">
              <a:lnSpc>
                <a:spcPct val="100000"/>
              </a:lnSpc>
            </a:pPr>
            <a:r>
              <a:rPr lang="en-US"/>
              <a:t>Fifth level</a:t>
            </a:r>
            <a:endParaRPr lang="en-GB" dirty="0"/>
          </a:p>
        </p:txBody>
      </p:sp>
      <p:pic>
        <p:nvPicPr>
          <p:cNvPr id="28" name="Picture 2" descr="C:\Users\Boss\Pictures\TECHED\boss1.jpg">
            <a:extLst>
              <a:ext uri="{FF2B5EF4-FFF2-40B4-BE49-F238E27FC236}">
                <a16:creationId xmlns:a16="http://schemas.microsoft.com/office/drawing/2014/main" id="{C27901F1-BCE2-410E-A069-F4418BE4CF7F}"/>
              </a:ext>
            </a:extLst>
          </p:cNvPr>
          <p:cNvPicPr>
            <a:picLocks noChangeArrowheads="1"/>
          </p:cNvPicPr>
          <p:nvPr userDrawn="1"/>
        </p:nvPicPr>
        <p:blipFill rotWithShape="1">
          <a:blip r:embed="rId2" cstate="print"/>
          <a:srcRect b="17900"/>
          <a:stretch/>
        </p:blipFill>
        <p:spPr bwMode="auto">
          <a:xfrm>
            <a:off x="9003323" y="3126188"/>
            <a:ext cx="2757548" cy="3468043"/>
          </a:xfrm>
          <a:prstGeom prst="rect">
            <a:avLst/>
          </a:prstGeom>
          <a:noFill/>
        </p:spPr>
      </p:pic>
      <p:pic>
        <p:nvPicPr>
          <p:cNvPr id="29" name="Picture 28">
            <a:extLst>
              <a:ext uri="{FF2B5EF4-FFF2-40B4-BE49-F238E27FC236}">
                <a16:creationId xmlns:a16="http://schemas.microsoft.com/office/drawing/2014/main" id="{D7226235-520D-41EE-982D-55F883CB1800}"/>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backgroundRemoval t="70920" b="77521" l="56235" r="62372"/>
                    </a14:imgEffect>
                  </a14:imgLayer>
                </a14:imgProps>
              </a:ext>
              <a:ext uri="{28A0092B-C50C-407E-A947-70E740481C1C}">
                <a14:useLocalDpi xmlns:a14="http://schemas.microsoft.com/office/drawing/2010/main" val="0"/>
              </a:ext>
            </a:extLst>
          </a:blip>
          <a:srcRect l="55468" t="70095" r="36861" b="21654"/>
          <a:stretch/>
        </p:blipFill>
        <p:spPr>
          <a:xfrm>
            <a:off x="10473321" y="5545747"/>
            <a:ext cx="294198" cy="302150"/>
          </a:xfrm>
          <a:prstGeom prst="rect">
            <a:avLst/>
          </a:prstGeom>
        </p:spPr>
      </p:pic>
    </p:spTree>
    <p:extLst>
      <p:ext uri="{BB962C8B-B14F-4D97-AF65-F5344CB8AC3E}">
        <p14:creationId xmlns:p14="http://schemas.microsoft.com/office/powerpoint/2010/main" val="4077468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tro to what BM do">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C23C46D-D61D-4546-AA24-B269743294C7}"/>
              </a:ext>
            </a:extLst>
          </p:cNvPr>
          <p:cNvGraphicFramePr>
            <a:graphicFrameLocks noGrp="1"/>
          </p:cNvGraphicFramePr>
          <p:nvPr userDrawn="1">
            <p:extLst>
              <p:ext uri="{D42A27DB-BD31-4B8C-83A1-F6EECF244321}">
                <p14:modId xmlns:p14="http://schemas.microsoft.com/office/powerpoint/2010/main" val="18065148"/>
              </p:ext>
            </p:extLst>
          </p:nvPr>
        </p:nvGraphicFramePr>
        <p:xfrm>
          <a:off x="4257422" y="1180866"/>
          <a:ext cx="3682176" cy="251035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035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Core</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Application Development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Microsoft Partner of the Year – Public Sector and National Security (Winner 2015 and Finalist 2017), CityNext (Finalist 2018) and Government (Finalist 2018)</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Building Industry Product Certification - RDL</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NHS Online Licensing Project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Police Mobile Solution – tuServ</a:t>
                      </a: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4" name="Table 3">
            <a:extLst>
              <a:ext uri="{FF2B5EF4-FFF2-40B4-BE49-F238E27FC236}">
                <a16:creationId xmlns:a16="http://schemas.microsoft.com/office/drawing/2014/main" id="{BF0DF497-9BC7-467D-BE35-91F4B96E67F7}"/>
              </a:ext>
            </a:extLst>
          </p:cNvPr>
          <p:cNvGraphicFramePr>
            <a:graphicFrameLocks noGrp="1"/>
          </p:cNvGraphicFramePr>
          <p:nvPr userDrawn="1">
            <p:extLst>
              <p:ext uri="{D42A27DB-BD31-4B8C-83A1-F6EECF244321}">
                <p14:modId xmlns:p14="http://schemas.microsoft.com/office/powerpoint/2010/main" val="943905411"/>
              </p:ext>
            </p:extLst>
          </p:nvPr>
        </p:nvGraphicFramePr>
        <p:xfrm>
          <a:off x="4257421" y="3802512"/>
          <a:ext cx="3682176" cy="2614572"/>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2">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UX</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Microsoft Partner of the Year - Application Development (Winner 2015 and Finalist 2017) and Development Platform (Winner 2016)</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Microsoft Windows Insider Program</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Universal Windows Platform</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Touch/Interactive Development</a:t>
                      </a: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5" name="Table 4">
            <a:extLst>
              <a:ext uri="{FF2B5EF4-FFF2-40B4-BE49-F238E27FC236}">
                <a16:creationId xmlns:a16="http://schemas.microsoft.com/office/drawing/2014/main" id="{B1BA80E0-0A93-4794-8D1C-0084DD36F9B4}"/>
              </a:ext>
            </a:extLst>
          </p:cNvPr>
          <p:cNvGraphicFramePr>
            <a:graphicFrameLocks noGrp="1"/>
          </p:cNvGraphicFramePr>
          <p:nvPr userDrawn="1">
            <p:extLst>
              <p:ext uri="{D42A27DB-BD31-4B8C-83A1-F6EECF244321}">
                <p14:modId xmlns:p14="http://schemas.microsoft.com/office/powerpoint/2010/main" val="804758200"/>
              </p:ext>
            </p:extLst>
          </p:nvPr>
        </p:nvGraphicFramePr>
        <p:xfrm>
          <a:off x="8046749" y="1171324"/>
          <a:ext cx="3682176" cy="2519894"/>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989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Azure DevOps</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Azure DevOps</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Dev and Test in the Cloud</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Developer, Training and                                                  Scrum Masters</a:t>
                      </a: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6" name="Table 5">
            <a:extLst>
              <a:ext uri="{FF2B5EF4-FFF2-40B4-BE49-F238E27FC236}">
                <a16:creationId xmlns:a16="http://schemas.microsoft.com/office/drawing/2014/main" id="{8041E234-6EB3-4B1D-B6F4-00B1954E3D2E}"/>
              </a:ext>
            </a:extLst>
          </p:cNvPr>
          <p:cNvGraphicFramePr>
            <a:graphicFrameLocks noGrp="1"/>
          </p:cNvGraphicFramePr>
          <p:nvPr userDrawn="1">
            <p:extLst/>
          </p:nvPr>
        </p:nvGraphicFramePr>
        <p:xfrm>
          <a:off x="8046748" y="3802510"/>
          <a:ext cx="3682176" cy="261457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Full Fat Rescue</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Architects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Developers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Project Managers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Team Lead</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UX</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Test</a:t>
                      </a: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7" name="Rectangle 6">
            <a:extLst>
              <a:ext uri="{FF2B5EF4-FFF2-40B4-BE49-F238E27FC236}">
                <a16:creationId xmlns:a16="http://schemas.microsoft.com/office/drawing/2014/main" id="{8703E423-3260-4C84-9B04-C9A993E17A0C}"/>
              </a:ext>
            </a:extLst>
          </p:cNvPr>
          <p:cNvSpPr/>
          <p:nvPr userDrawn="1"/>
        </p:nvSpPr>
        <p:spPr bwMode="auto">
          <a:xfrm>
            <a:off x="8046749" y="434317"/>
            <a:ext cx="3682176"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Rescue</a:t>
            </a:r>
          </a:p>
        </p:txBody>
      </p:sp>
      <p:sp>
        <p:nvSpPr>
          <p:cNvPr id="8" name="Rectangle 7">
            <a:extLst>
              <a:ext uri="{FF2B5EF4-FFF2-40B4-BE49-F238E27FC236}">
                <a16:creationId xmlns:a16="http://schemas.microsoft.com/office/drawing/2014/main" id="{99AB29AF-7D35-43CF-A499-E4093AED7576}"/>
              </a:ext>
            </a:extLst>
          </p:cNvPr>
          <p:cNvSpPr/>
          <p:nvPr userDrawn="1"/>
        </p:nvSpPr>
        <p:spPr bwMode="auto">
          <a:xfrm>
            <a:off x="472375" y="442006"/>
            <a:ext cx="3682176"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Collaboration</a:t>
            </a:r>
          </a:p>
        </p:txBody>
      </p:sp>
      <p:sp>
        <p:nvSpPr>
          <p:cNvPr id="9" name="Rectangle 8">
            <a:extLst>
              <a:ext uri="{FF2B5EF4-FFF2-40B4-BE49-F238E27FC236}">
                <a16:creationId xmlns:a16="http://schemas.microsoft.com/office/drawing/2014/main" id="{446BA360-247C-4F33-B83A-87D6B11E88C3}"/>
              </a:ext>
            </a:extLst>
          </p:cNvPr>
          <p:cNvSpPr/>
          <p:nvPr userDrawn="1"/>
        </p:nvSpPr>
        <p:spPr bwMode="auto">
          <a:xfrm>
            <a:off x="4261701" y="434317"/>
            <a:ext cx="3682176"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Software Development</a:t>
            </a:r>
          </a:p>
        </p:txBody>
      </p:sp>
      <p:graphicFrame>
        <p:nvGraphicFramePr>
          <p:cNvPr id="10" name="Table 9">
            <a:extLst>
              <a:ext uri="{FF2B5EF4-FFF2-40B4-BE49-F238E27FC236}">
                <a16:creationId xmlns:a16="http://schemas.microsoft.com/office/drawing/2014/main" id="{F11ACB95-EBED-4AB9-AB23-940D0034F12E}"/>
              </a:ext>
            </a:extLst>
          </p:cNvPr>
          <p:cNvGraphicFramePr>
            <a:graphicFrameLocks noGrp="1"/>
          </p:cNvGraphicFramePr>
          <p:nvPr userDrawn="1">
            <p:extLst/>
          </p:nvPr>
        </p:nvGraphicFramePr>
        <p:xfrm>
          <a:off x="472376" y="1180867"/>
          <a:ext cx="3682176" cy="2510350"/>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0350">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Ad Hoc</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Content and Collaboration</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TAP – Participated in all </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SharePoint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TAPs since 2007</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TAP – Office 365</a:t>
                      </a: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1" name="Picture 10">
            <a:extLst>
              <a:ext uri="{FF2B5EF4-FFF2-40B4-BE49-F238E27FC236}">
                <a16:creationId xmlns:a16="http://schemas.microsoft.com/office/drawing/2014/main" id="{4B0CBA24-1227-4DC8-8C38-DFD92A5B77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73828" y="348556"/>
            <a:ext cx="690231" cy="1087351"/>
          </a:xfrm>
          <a:prstGeom prst="rect">
            <a:avLst/>
          </a:prstGeom>
          <a:ln w="19050">
            <a:solidFill>
              <a:schemeClr val="bg1"/>
            </a:solidFill>
          </a:ln>
        </p:spPr>
      </p:pic>
      <p:pic>
        <p:nvPicPr>
          <p:cNvPr id="12" name="Picture 11">
            <a:extLst>
              <a:ext uri="{FF2B5EF4-FFF2-40B4-BE49-F238E27FC236}">
                <a16:creationId xmlns:a16="http://schemas.microsoft.com/office/drawing/2014/main" id="{8233AC88-7478-4EF9-B5C2-28CAC94C05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00379" y="350913"/>
            <a:ext cx="690231" cy="1087351"/>
          </a:xfrm>
          <a:prstGeom prst="rect">
            <a:avLst/>
          </a:prstGeom>
          <a:ln w="19050">
            <a:solidFill>
              <a:schemeClr val="bg1"/>
            </a:solidFill>
          </a:ln>
        </p:spPr>
      </p:pic>
      <p:pic>
        <p:nvPicPr>
          <p:cNvPr id="13" name="Picture 12">
            <a:extLst>
              <a:ext uri="{FF2B5EF4-FFF2-40B4-BE49-F238E27FC236}">
                <a16:creationId xmlns:a16="http://schemas.microsoft.com/office/drawing/2014/main" id="{FE458D7F-397F-4230-9EEF-A44787862D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15331" y="355669"/>
            <a:ext cx="690231" cy="1087351"/>
          </a:xfrm>
          <a:prstGeom prst="rect">
            <a:avLst/>
          </a:prstGeom>
          <a:ln w="19050">
            <a:solidFill>
              <a:schemeClr val="bg1"/>
            </a:solidFill>
          </a:ln>
        </p:spPr>
      </p:pic>
      <p:graphicFrame>
        <p:nvGraphicFramePr>
          <p:cNvPr id="14" name="Table 13">
            <a:extLst>
              <a:ext uri="{FF2B5EF4-FFF2-40B4-BE49-F238E27FC236}">
                <a16:creationId xmlns:a16="http://schemas.microsoft.com/office/drawing/2014/main" id="{FDA9E8C2-1825-43C6-86FC-36741470E4B5}"/>
              </a:ext>
            </a:extLst>
          </p:cNvPr>
          <p:cNvGraphicFramePr>
            <a:graphicFrameLocks noGrp="1"/>
          </p:cNvGraphicFramePr>
          <p:nvPr userDrawn="1">
            <p:extLst>
              <p:ext uri="{D42A27DB-BD31-4B8C-83A1-F6EECF244321}">
                <p14:modId xmlns:p14="http://schemas.microsoft.com/office/powerpoint/2010/main" val="1469469309"/>
              </p:ext>
            </p:extLst>
          </p:nvPr>
        </p:nvGraphicFramePr>
        <p:xfrm>
          <a:off x="472375" y="3802511"/>
          <a:ext cx="3682176" cy="261457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Structured</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Cloud Platform and Application Integration</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Silver in Data Analytics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and Data Platform</a:t>
                      </a: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5" name="Picture 14" descr="C:\Users\rik\Pictures\BizTalk_h_rgb.png">
            <a:extLst>
              <a:ext uri="{FF2B5EF4-FFF2-40B4-BE49-F238E27FC236}">
                <a16:creationId xmlns:a16="http://schemas.microsoft.com/office/drawing/2014/main" id="{B886AABA-D02B-4101-9C3F-3E01A48384AC}"/>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2760" y="5397308"/>
            <a:ext cx="979667" cy="3632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DCA77B6-9DC4-45DD-836B-6784ECA3CD6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1979" y="5843508"/>
            <a:ext cx="1729714" cy="424170"/>
          </a:xfrm>
          <a:prstGeom prst="rect">
            <a:avLst/>
          </a:prstGeom>
        </p:spPr>
      </p:pic>
      <p:pic>
        <p:nvPicPr>
          <p:cNvPr id="17" name="Picture 16">
            <a:extLst>
              <a:ext uri="{FF2B5EF4-FFF2-40B4-BE49-F238E27FC236}">
                <a16:creationId xmlns:a16="http://schemas.microsoft.com/office/drawing/2014/main" id="{66137EB1-C2D6-453B-87D0-5A44933EBAE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456921" y="6051466"/>
            <a:ext cx="913820" cy="256974"/>
          </a:xfrm>
          <a:prstGeom prst="rect">
            <a:avLst/>
          </a:prstGeom>
        </p:spPr>
      </p:pic>
      <p:pic>
        <p:nvPicPr>
          <p:cNvPr id="18" name="Picture 17">
            <a:extLst>
              <a:ext uri="{FF2B5EF4-FFF2-40B4-BE49-F238E27FC236}">
                <a16:creationId xmlns:a16="http://schemas.microsoft.com/office/drawing/2014/main" id="{BE863506-13E8-4F16-9649-F70885063BE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545751" y="6068625"/>
            <a:ext cx="2217027" cy="243873"/>
          </a:xfrm>
          <a:prstGeom prst="rect">
            <a:avLst/>
          </a:prstGeom>
        </p:spPr>
      </p:pic>
      <p:pic>
        <p:nvPicPr>
          <p:cNvPr id="19" name="Picture 18">
            <a:extLst>
              <a:ext uri="{FF2B5EF4-FFF2-40B4-BE49-F238E27FC236}">
                <a16:creationId xmlns:a16="http://schemas.microsoft.com/office/drawing/2014/main" id="{55FAF3CD-0868-4391-AD9B-900ECD440A20}"/>
              </a:ext>
            </a:extLst>
          </p:cNvPr>
          <p:cNvPicPr>
            <a:picLocks noChangeAspect="1"/>
          </p:cNvPicPr>
          <p:nvPr userDrawn="1"/>
        </p:nvPicPr>
        <p:blipFill rotWithShape="1">
          <a:blip r:embed="rId7"/>
          <a:srcRect b="1751"/>
          <a:stretch/>
        </p:blipFill>
        <p:spPr>
          <a:xfrm>
            <a:off x="2170042" y="1707570"/>
            <a:ext cx="1944211" cy="1983647"/>
          </a:xfrm>
          <a:prstGeom prst="rect">
            <a:avLst/>
          </a:prstGeom>
        </p:spPr>
      </p:pic>
      <p:pic>
        <p:nvPicPr>
          <p:cNvPr id="21" name="Picture 20">
            <a:extLst>
              <a:ext uri="{FF2B5EF4-FFF2-40B4-BE49-F238E27FC236}">
                <a16:creationId xmlns:a16="http://schemas.microsoft.com/office/drawing/2014/main" id="{C2CDA8E5-00C9-40C6-B742-BAB71FF79C6F}"/>
              </a:ext>
            </a:extLst>
          </p:cNvPr>
          <p:cNvPicPr>
            <a:picLocks noChangeAspect="1"/>
          </p:cNvPicPr>
          <p:nvPr userDrawn="1"/>
        </p:nvPicPr>
        <p:blipFill rotWithShape="1">
          <a:blip r:embed="rId8"/>
          <a:srcRect b="9775"/>
          <a:stretch/>
        </p:blipFill>
        <p:spPr>
          <a:xfrm>
            <a:off x="2095340" y="4587691"/>
            <a:ext cx="2143585" cy="1828558"/>
          </a:xfrm>
          <a:prstGeom prst="rect">
            <a:avLst/>
          </a:prstGeom>
        </p:spPr>
      </p:pic>
      <p:pic>
        <p:nvPicPr>
          <p:cNvPr id="22" name="Picture 21">
            <a:extLst>
              <a:ext uri="{FF2B5EF4-FFF2-40B4-BE49-F238E27FC236}">
                <a16:creationId xmlns:a16="http://schemas.microsoft.com/office/drawing/2014/main" id="{DE863CE2-39D9-4A97-AC8B-0F262064335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127623" y="2906085"/>
            <a:ext cx="957588" cy="657500"/>
          </a:xfrm>
          <a:prstGeom prst="rect">
            <a:avLst/>
          </a:prstGeom>
        </p:spPr>
      </p:pic>
      <p:grpSp>
        <p:nvGrpSpPr>
          <p:cNvPr id="23" name="Group 22">
            <a:extLst>
              <a:ext uri="{FF2B5EF4-FFF2-40B4-BE49-F238E27FC236}">
                <a16:creationId xmlns:a16="http://schemas.microsoft.com/office/drawing/2014/main" id="{7B83CCB0-DD86-41C2-991A-777883F8B925}"/>
              </a:ext>
            </a:extLst>
          </p:cNvPr>
          <p:cNvGrpSpPr/>
          <p:nvPr userDrawn="1"/>
        </p:nvGrpSpPr>
        <p:grpSpPr>
          <a:xfrm>
            <a:off x="9490845" y="1722088"/>
            <a:ext cx="2509086" cy="2024775"/>
            <a:chOff x="9434673" y="1756123"/>
            <a:chExt cx="2559398" cy="2065376"/>
          </a:xfrm>
        </p:grpSpPr>
        <p:pic>
          <p:nvPicPr>
            <p:cNvPr id="24" name="Picture 23">
              <a:extLst>
                <a:ext uri="{FF2B5EF4-FFF2-40B4-BE49-F238E27FC236}">
                  <a16:creationId xmlns:a16="http://schemas.microsoft.com/office/drawing/2014/main" id="{6AF0EE97-34ED-4D2A-A278-DA8E82BFA2C1}"/>
                </a:ext>
              </a:extLst>
            </p:cNvPr>
            <p:cNvPicPr>
              <a:picLocks noChangeAspect="1"/>
            </p:cNvPicPr>
            <p:nvPr/>
          </p:nvPicPr>
          <p:blipFill rotWithShape="1">
            <a:blip r:embed="rId10"/>
            <a:srcRect b="13040"/>
            <a:stretch/>
          </p:blipFill>
          <p:spPr>
            <a:xfrm>
              <a:off x="9434673" y="1756123"/>
              <a:ext cx="2559398" cy="2008614"/>
            </a:xfrm>
            <a:prstGeom prst="rect">
              <a:avLst/>
            </a:prstGeom>
          </p:spPr>
        </p:pic>
        <p:pic>
          <p:nvPicPr>
            <p:cNvPr id="25" name="Picture 24">
              <a:extLst>
                <a:ext uri="{FF2B5EF4-FFF2-40B4-BE49-F238E27FC236}">
                  <a16:creationId xmlns:a16="http://schemas.microsoft.com/office/drawing/2014/main" id="{6057806B-0DDC-421F-9A60-57FA47AC08B0}"/>
                </a:ext>
              </a:extLst>
            </p:cNvPr>
            <p:cNvPicPr>
              <a:picLocks noChangeAspect="1"/>
            </p:cNvPicPr>
            <p:nvPr/>
          </p:nvPicPr>
          <p:blipFill>
            <a:blip r:embed="rId11"/>
            <a:stretch>
              <a:fillRect/>
            </a:stretch>
          </p:blipFill>
          <p:spPr>
            <a:xfrm>
              <a:off x="10493959" y="3408896"/>
              <a:ext cx="560717" cy="412603"/>
            </a:xfrm>
            <a:prstGeom prst="rect">
              <a:avLst/>
            </a:prstGeom>
          </p:spPr>
        </p:pic>
      </p:grpSp>
      <p:pic>
        <p:nvPicPr>
          <p:cNvPr id="26" name="Picture 25" descr="A close up of a toy&#10;&#10;Description automatically generated">
            <a:extLst>
              <a:ext uri="{FF2B5EF4-FFF2-40B4-BE49-F238E27FC236}">
                <a16:creationId xmlns:a16="http://schemas.microsoft.com/office/drawing/2014/main" id="{59E79C30-8913-4050-9041-EB7971CDE3D5}"/>
              </a:ext>
            </a:extLst>
          </p:cNvPr>
          <p:cNvPicPr>
            <a:picLocks noChangeAspect="1"/>
          </p:cNvPicPr>
          <p:nvPr userDrawn="1"/>
        </p:nvPicPr>
        <p:blipFill rotWithShape="1">
          <a:blip r:embed="rId12" cstate="print">
            <a:extLst>
              <a:ext uri="{28A0092B-C50C-407E-A947-70E740481C1C}">
                <a14:useLocalDpi xmlns:a14="http://schemas.microsoft.com/office/drawing/2010/main" val="0"/>
              </a:ext>
            </a:extLst>
          </a:blip>
          <a:srcRect b="29862"/>
          <a:stretch/>
        </p:blipFill>
        <p:spPr>
          <a:xfrm>
            <a:off x="9859992" y="4317791"/>
            <a:ext cx="2035500" cy="2098458"/>
          </a:xfrm>
          <a:prstGeom prst="rect">
            <a:avLst/>
          </a:prstGeom>
        </p:spPr>
      </p:pic>
    </p:spTree>
    <p:extLst>
      <p:ext uri="{BB962C8B-B14F-4D97-AF65-F5344CB8AC3E}">
        <p14:creationId xmlns:p14="http://schemas.microsoft.com/office/powerpoint/2010/main" val="9568199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bout BM">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0599EA-4016-4647-93CB-F5F7AB4F7A8D}"/>
              </a:ext>
            </a:extLst>
          </p:cNvPr>
          <p:cNvSpPr/>
          <p:nvPr userDrawn="1"/>
        </p:nvSpPr>
        <p:spPr bwMode="auto">
          <a:xfrm>
            <a:off x="8013497" y="490526"/>
            <a:ext cx="3571699"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tuServ</a:t>
            </a:r>
          </a:p>
        </p:txBody>
      </p:sp>
      <p:sp>
        <p:nvSpPr>
          <p:cNvPr id="5" name="Rectangle 4">
            <a:extLst>
              <a:ext uri="{FF2B5EF4-FFF2-40B4-BE49-F238E27FC236}">
                <a16:creationId xmlns:a16="http://schemas.microsoft.com/office/drawing/2014/main" id="{32D0B299-05F9-4FC0-9420-53B1FA9ED244}"/>
              </a:ext>
            </a:extLst>
          </p:cNvPr>
          <p:cNvSpPr/>
          <p:nvPr userDrawn="1"/>
        </p:nvSpPr>
        <p:spPr bwMode="auto">
          <a:xfrm>
            <a:off x="622359" y="498215"/>
            <a:ext cx="3571699"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Innovation</a:t>
            </a:r>
          </a:p>
        </p:txBody>
      </p:sp>
      <p:sp>
        <p:nvSpPr>
          <p:cNvPr id="6" name="Rectangle 5">
            <a:extLst>
              <a:ext uri="{FF2B5EF4-FFF2-40B4-BE49-F238E27FC236}">
                <a16:creationId xmlns:a16="http://schemas.microsoft.com/office/drawing/2014/main" id="{35E43733-C632-4657-8331-DDF7EC14CE6D}"/>
              </a:ext>
            </a:extLst>
          </p:cNvPr>
          <p:cNvSpPr/>
          <p:nvPr userDrawn="1"/>
        </p:nvSpPr>
        <p:spPr bwMode="auto">
          <a:xfrm>
            <a:off x="4315347" y="490526"/>
            <a:ext cx="3571699"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Core Enterprise</a:t>
            </a:r>
          </a:p>
        </p:txBody>
      </p:sp>
      <p:graphicFrame>
        <p:nvGraphicFramePr>
          <p:cNvPr id="7" name="Table 6">
            <a:extLst>
              <a:ext uri="{FF2B5EF4-FFF2-40B4-BE49-F238E27FC236}">
                <a16:creationId xmlns:a16="http://schemas.microsoft.com/office/drawing/2014/main" id="{E8E860E6-912E-47E9-8DF7-F15B6CB2C597}"/>
              </a:ext>
            </a:extLst>
          </p:cNvPr>
          <p:cNvGraphicFramePr>
            <a:graphicFrameLocks noGrp="1"/>
          </p:cNvGraphicFramePr>
          <p:nvPr userDrawn="1">
            <p:extLst>
              <p:ext uri="{D42A27DB-BD31-4B8C-83A1-F6EECF244321}">
                <p14:modId xmlns:p14="http://schemas.microsoft.com/office/powerpoint/2010/main" val="3203954175"/>
              </p:ext>
            </p:extLst>
          </p:nvPr>
        </p:nvGraphicFramePr>
        <p:xfrm>
          <a:off x="617479" y="1237441"/>
          <a:ext cx="3571699" cy="5130034"/>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5130034">
                <a:tc>
                  <a:txBody>
                    <a:bodyPr/>
                    <a:lstStyle/>
                    <a:p>
                      <a:r>
                        <a:rPr lang="en-US" sz="1400" b="1" i="0" kern="1200" dirty="0">
                          <a:solidFill>
                            <a:schemeClr val="tx1">
                              <a:lumMod val="85000"/>
                              <a:lumOff val="15000"/>
                            </a:schemeClr>
                          </a:solidFill>
                          <a:latin typeface="+mn-lt"/>
                          <a:ea typeface="+mn-ea"/>
                          <a:cs typeface="+mn-cs"/>
                        </a:rPr>
                        <a:t>True Mobile</a:t>
                      </a:r>
                    </a:p>
                    <a:p>
                      <a:pPr marL="285750" indent="-285750">
                        <a:buFont typeface="Arial" pitchFamily="34" charset="0"/>
                        <a:buChar char="•"/>
                      </a:pPr>
                      <a:r>
                        <a:rPr lang="en-US" sz="1400" b="0" dirty="0">
                          <a:solidFill>
                            <a:schemeClr val="tx1">
                              <a:lumMod val="85000"/>
                              <a:lumOff val="15000"/>
                            </a:schemeClr>
                          </a:solidFill>
                        </a:rPr>
                        <a:t>Microsoft DX Eco</a:t>
                      </a:r>
                      <a:r>
                        <a:rPr lang="en-US" sz="1400" b="0" baseline="0" dirty="0">
                          <a:solidFill>
                            <a:schemeClr val="tx1">
                              <a:lumMod val="85000"/>
                              <a:lumOff val="15000"/>
                            </a:schemeClr>
                          </a:solidFill>
                        </a:rPr>
                        <a:t> System Insider Program </a:t>
                      </a:r>
                    </a:p>
                    <a:p>
                      <a:pPr marL="285750" indent="-285750">
                        <a:buFont typeface="Arial" pitchFamily="34" charset="0"/>
                        <a:buChar char="•"/>
                      </a:pPr>
                      <a:r>
                        <a:rPr lang="en-US" sz="1400" b="0" baseline="0" dirty="0">
                          <a:solidFill>
                            <a:schemeClr val="tx1">
                              <a:lumMod val="85000"/>
                              <a:lumOff val="15000"/>
                            </a:schemeClr>
                          </a:solidFill>
                        </a:rPr>
                        <a:t>Universal Windows Platform</a:t>
                      </a:r>
                    </a:p>
                    <a:p>
                      <a:pPr marL="285750" indent="-285750">
                        <a:buFont typeface="Arial" pitchFamily="34" charset="0"/>
                        <a:buChar char="•"/>
                      </a:pPr>
                      <a:r>
                        <a:rPr lang="en-US" sz="1400" b="0" dirty="0">
                          <a:solidFill>
                            <a:schemeClr val="tx1">
                              <a:lumMod val="85000"/>
                              <a:lumOff val="15000"/>
                            </a:schemeClr>
                          </a:solidFill>
                        </a:rPr>
                        <a:t>Touch/Interactive</a:t>
                      </a:r>
                      <a:r>
                        <a:rPr lang="en-US" sz="1400" b="0" baseline="0" dirty="0">
                          <a:solidFill>
                            <a:schemeClr val="tx1">
                              <a:lumMod val="85000"/>
                              <a:lumOff val="15000"/>
                            </a:schemeClr>
                          </a:solidFill>
                        </a:rPr>
                        <a:t> Development</a:t>
                      </a:r>
                    </a:p>
                    <a:p>
                      <a:pPr marL="285750" indent="-285750">
                        <a:buFont typeface="Arial" pitchFamily="34" charset="0"/>
                        <a:buChar char="•"/>
                      </a:pPr>
                      <a:r>
                        <a:rPr lang="en-US" sz="1400" b="0" baseline="0" dirty="0">
                          <a:solidFill>
                            <a:schemeClr val="tx1">
                              <a:lumMod val="85000"/>
                              <a:lumOff val="15000"/>
                            </a:schemeClr>
                          </a:solidFill>
                        </a:rPr>
                        <a:t>HoloLens</a:t>
                      </a:r>
                    </a:p>
                    <a:p>
                      <a:pPr marL="285750" indent="-285750">
                        <a:buFont typeface="Arial" pitchFamily="34" charset="0"/>
                        <a:buChar char="•"/>
                      </a:pPr>
                      <a:endParaRPr lang="en-US" sz="1400" b="0" baseline="0" dirty="0">
                        <a:solidFill>
                          <a:schemeClr val="tx1">
                            <a:lumMod val="85000"/>
                            <a:lumOff val="15000"/>
                          </a:schemeClr>
                        </a:solidFill>
                      </a:endParaRPr>
                    </a:p>
                    <a:p>
                      <a:r>
                        <a:rPr lang="en-US" sz="1400" b="1" kern="1200" dirty="0">
                          <a:solidFill>
                            <a:schemeClr val="tx1">
                              <a:lumMod val="85000"/>
                              <a:lumOff val="15000"/>
                            </a:schemeClr>
                          </a:solidFill>
                          <a:latin typeface="+mn-lt"/>
                          <a:ea typeface="+mn-ea"/>
                          <a:cs typeface="+mn-cs"/>
                        </a:rPr>
                        <a:t>Innovate</a:t>
                      </a:r>
                    </a:p>
                    <a:p>
                      <a:pPr marL="285750" indent="-285750">
                        <a:buFont typeface="Arial" pitchFamily="34" charset="0"/>
                        <a:buChar char="•"/>
                      </a:pPr>
                      <a:r>
                        <a:rPr lang="en-US" sz="1400" b="0" baseline="0" dirty="0">
                          <a:solidFill>
                            <a:schemeClr val="tx1">
                              <a:lumMod val="85000"/>
                              <a:lumOff val="15000"/>
                            </a:schemeClr>
                          </a:solidFill>
                        </a:rPr>
                        <a:t>8-84 inch</a:t>
                      </a:r>
                    </a:p>
                    <a:p>
                      <a:pPr marL="285750" indent="-285750">
                        <a:buFont typeface="Arial" pitchFamily="34" charset="0"/>
                        <a:buChar char="•"/>
                      </a:pPr>
                      <a:r>
                        <a:rPr lang="en-US" sz="1400" b="0" dirty="0">
                          <a:solidFill>
                            <a:schemeClr val="tx1">
                              <a:lumMod val="85000"/>
                              <a:lumOff val="15000"/>
                            </a:schemeClr>
                          </a:solidFill>
                        </a:rPr>
                        <a:t>Touch/Interactive</a:t>
                      </a:r>
                      <a:r>
                        <a:rPr lang="en-US" sz="1400" b="0" baseline="0" dirty="0">
                          <a:solidFill>
                            <a:schemeClr val="tx1">
                              <a:lumMod val="85000"/>
                              <a:lumOff val="15000"/>
                            </a:schemeClr>
                          </a:solidFill>
                        </a:rPr>
                        <a:t> Development</a:t>
                      </a:r>
                    </a:p>
                    <a:p>
                      <a:pPr marL="285750" indent="-285750">
                        <a:buFont typeface="Arial" pitchFamily="34" charset="0"/>
                        <a:buChar char="•"/>
                      </a:pPr>
                      <a:r>
                        <a:rPr lang="en-US" sz="1400" b="0" baseline="0" dirty="0">
                          <a:solidFill>
                            <a:schemeClr val="tx1">
                              <a:lumMod val="85000"/>
                              <a:lumOff val="15000"/>
                            </a:schemeClr>
                          </a:solidFill>
                        </a:rPr>
                        <a:t>Candy – Information Radiators</a:t>
                      </a:r>
                    </a:p>
                    <a:p>
                      <a:pPr marL="285750" indent="-285750">
                        <a:buFont typeface="Arial" pitchFamily="34" charset="0"/>
                        <a:buChar char="•"/>
                      </a:pPr>
                      <a:endParaRPr lang="en-US" sz="1400" b="0" baseline="0" dirty="0">
                        <a:solidFill>
                          <a:schemeClr val="tx1">
                            <a:lumMod val="85000"/>
                            <a:lumOff val="15000"/>
                          </a:schemeClr>
                        </a:solidFill>
                      </a:endParaRPr>
                    </a:p>
                    <a:p>
                      <a:r>
                        <a:rPr lang="en-US" sz="1400" b="1" kern="1200" dirty="0">
                          <a:solidFill>
                            <a:schemeClr val="tx1">
                              <a:lumMod val="85000"/>
                              <a:lumOff val="15000"/>
                            </a:schemeClr>
                          </a:solidFill>
                          <a:latin typeface="+mn-lt"/>
                          <a:ea typeface="+mn-ea"/>
                          <a:cs typeface="+mn-cs"/>
                        </a:rPr>
                        <a:t>IOT</a:t>
                      </a:r>
                    </a:p>
                    <a:p>
                      <a:pPr marL="285750" indent="-285750">
                        <a:buFont typeface="Arial" pitchFamily="34" charset="0"/>
                        <a:buChar char="•"/>
                      </a:pPr>
                      <a:r>
                        <a:rPr lang="en-US" sz="1400" b="0" baseline="0" dirty="0">
                          <a:solidFill>
                            <a:schemeClr val="tx1">
                              <a:lumMod val="85000"/>
                              <a:lumOff val="15000"/>
                            </a:schemeClr>
                          </a:solidFill>
                        </a:rPr>
                        <a:t>Enterprise Insight with </a:t>
                      </a:r>
                      <a:r>
                        <a:rPr lang="en-US" sz="1400" b="0" baseline="0" dirty="0" err="1">
                          <a:solidFill>
                            <a:schemeClr val="tx1">
                              <a:lumMod val="85000"/>
                              <a:lumOff val="15000"/>
                            </a:schemeClr>
                          </a:solidFill>
                        </a:rPr>
                        <a:t>IoT</a:t>
                      </a:r>
                      <a:endParaRPr lang="en-US" sz="1400" b="0" baseline="0" dirty="0">
                        <a:solidFill>
                          <a:schemeClr val="tx1">
                            <a:lumMod val="85000"/>
                            <a:lumOff val="15000"/>
                          </a:schemeClr>
                        </a:solidFill>
                      </a:endParaRPr>
                    </a:p>
                    <a:p>
                      <a:pPr marL="285750" indent="-285750">
                        <a:buFont typeface="Arial" pitchFamily="34" charset="0"/>
                        <a:buChar char="•"/>
                      </a:pPr>
                      <a:r>
                        <a:rPr lang="en-US" sz="1400" b="0" baseline="0" dirty="0">
                          <a:solidFill>
                            <a:schemeClr val="tx1">
                              <a:lumMod val="85000"/>
                              <a:lumOff val="15000"/>
                            </a:schemeClr>
                          </a:solidFill>
                        </a:rPr>
                        <a:t>Wearable </a:t>
                      </a:r>
                      <a:r>
                        <a:rPr lang="en-US" sz="1400" b="0" baseline="0" dirty="0" err="1">
                          <a:solidFill>
                            <a:schemeClr val="tx1">
                              <a:lumMod val="85000"/>
                              <a:lumOff val="15000"/>
                            </a:schemeClr>
                          </a:solidFill>
                        </a:rPr>
                        <a:t>IoT</a:t>
                      </a:r>
                      <a:endParaRPr lang="en-US" sz="105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8" name="Picture 7">
            <a:extLst>
              <a:ext uri="{FF2B5EF4-FFF2-40B4-BE49-F238E27FC236}">
                <a16:creationId xmlns:a16="http://schemas.microsoft.com/office/drawing/2014/main" id="{183C4B8E-B4D3-4D02-A95F-3AC5ED7728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9247" y="5759761"/>
            <a:ext cx="3012167" cy="331338"/>
          </a:xfrm>
          <a:prstGeom prst="rect">
            <a:avLst/>
          </a:prstGeom>
        </p:spPr>
      </p:pic>
      <p:graphicFrame>
        <p:nvGraphicFramePr>
          <p:cNvPr id="9" name="Table 8">
            <a:extLst>
              <a:ext uri="{FF2B5EF4-FFF2-40B4-BE49-F238E27FC236}">
                <a16:creationId xmlns:a16="http://schemas.microsoft.com/office/drawing/2014/main" id="{B0461429-64DE-4B42-95E0-42F9EDEAAD77}"/>
              </a:ext>
            </a:extLst>
          </p:cNvPr>
          <p:cNvGraphicFramePr>
            <a:graphicFrameLocks noGrp="1"/>
          </p:cNvGraphicFramePr>
          <p:nvPr userDrawn="1">
            <p:extLst>
              <p:ext uri="{D42A27DB-BD31-4B8C-83A1-F6EECF244321}">
                <p14:modId xmlns:p14="http://schemas.microsoft.com/office/powerpoint/2010/main" val="328317521"/>
              </p:ext>
            </p:extLst>
          </p:nvPr>
        </p:nvGraphicFramePr>
        <p:xfrm>
          <a:off x="4315347" y="1227593"/>
          <a:ext cx="3571699" cy="5139881"/>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5139881">
                <a:tc>
                  <a:txBody>
                    <a:bodyPr/>
                    <a:lstStyle/>
                    <a:p>
                      <a:r>
                        <a:rPr lang="en-US" sz="1400" b="1" i="0" kern="1200">
                          <a:solidFill>
                            <a:schemeClr val="tx1">
                              <a:lumMod val="85000"/>
                              <a:lumOff val="15000"/>
                            </a:schemeClr>
                          </a:solidFill>
                          <a:latin typeface="+mn-lt"/>
                          <a:ea typeface="+mn-ea"/>
                          <a:cs typeface="+mn-cs"/>
                        </a:rPr>
                        <a:t>Imagine a Better Enterprise</a:t>
                      </a:r>
                      <a:endParaRPr lang="en-US" sz="1400" b="1" i="0" kern="1200" dirty="0">
                        <a:solidFill>
                          <a:schemeClr val="tx1">
                            <a:lumMod val="85000"/>
                            <a:lumOff val="15000"/>
                          </a:schemeClr>
                        </a:solidFill>
                        <a:latin typeface="+mn-lt"/>
                        <a:ea typeface="+mn-ea"/>
                        <a:cs typeface="+mn-cs"/>
                      </a:endParaRPr>
                    </a:p>
                    <a:p>
                      <a:pPr marL="285750" indent="-285750">
                        <a:buFont typeface="Arial" pitchFamily="34" charset="0"/>
                        <a:buChar char="•"/>
                      </a:pPr>
                      <a:r>
                        <a:rPr lang="en-US" sz="1400" b="0">
                          <a:solidFill>
                            <a:schemeClr val="tx1">
                              <a:lumMod val="85000"/>
                              <a:lumOff val="15000"/>
                            </a:schemeClr>
                          </a:solidFill>
                        </a:rPr>
                        <a:t>Reimagine your requirements</a:t>
                      </a:r>
                    </a:p>
                    <a:p>
                      <a:pPr marL="285750" indent="-285750">
                        <a:buFont typeface="Arial" pitchFamily="34" charset="0"/>
                        <a:buChar char="•"/>
                      </a:pPr>
                      <a:r>
                        <a:rPr lang="en-US" sz="1400" b="0" baseline="0">
                          <a:solidFill>
                            <a:schemeClr val="tx1">
                              <a:lumMod val="85000"/>
                              <a:lumOff val="15000"/>
                            </a:schemeClr>
                          </a:solidFill>
                        </a:rPr>
                        <a:t>Articulate your needs</a:t>
                      </a:r>
                    </a:p>
                    <a:p>
                      <a:pPr marL="285750" indent="-285750">
                        <a:buFont typeface="Arial" pitchFamily="34" charset="0"/>
                        <a:buChar char="•"/>
                      </a:pPr>
                      <a:r>
                        <a:rPr lang="en-US" sz="1400" b="0" baseline="0">
                          <a:solidFill>
                            <a:schemeClr val="tx1">
                              <a:lumMod val="85000"/>
                              <a:lumOff val="15000"/>
                            </a:schemeClr>
                          </a:solidFill>
                        </a:rPr>
                        <a:t>LoB applications</a:t>
                      </a:r>
                    </a:p>
                    <a:p>
                      <a:pPr marL="285750" indent="-285750">
                        <a:buFont typeface="Arial" pitchFamily="34" charset="0"/>
                        <a:buChar char="•"/>
                      </a:pPr>
                      <a:r>
                        <a:rPr lang="en-US" sz="1400" b="0" baseline="0">
                          <a:solidFill>
                            <a:schemeClr val="tx1">
                              <a:lumMod val="85000"/>
                              <a:lumOff val="15000"/>
                            </a:schemeClr>
                          </a:solidFill>
                        </a:rPr>
                        <a:t>Fully integrated architected solutions</a:t>
                      </a:r>
                    </a:p>
                    <a:p>
                      <a:pPr marL="285750" indent="-285750">
                        <a:buFont typeface="Arial" pitchFamily="34" charset="0"/>
                        <a:buChar char="•"/>
                      </a:pPr>
                      <a:r>
                        <a:rPr lang="en-US" sz="1400" b="0" baseline="0">
                          <a:solidFill>
                            <a:schemeClr val="tx1">
                              <a:lumMod val="85000"/>
                              <a:lumOff val="15000"/>
                            </a:schemeClr>
                          </a:solidFill>
                        </a:rPr>
                        <a:t>Holisitic view</a:t>
                      </a:r>
                    </a:p>
                    <a:p>
                      <a:pPr marL="285750" indent="-285750">
                        <a:buFont typeface="Arial" pitchFamily="34" charset="0"/>
                        <a:buChar char="•"/>
                      </a:pPr>
                      <a:r>
                        <a:rPr lang="en-US" sz="1400" b="0" baseline="0">
                          <a:solidFill>
                            <a:schemeClr val="tx1">
                              <a:lumMod val="85000"/>
                              <a:lumOff val="15000"/>
                            </a:schemeClr>
                          </a:solidFill>
                        </a:rPr>
                        <a:t>Minimising cost and delivery time</a:t>
                      </a:r>
                    </a:p>
                    <a:p>
                      <a:pPr marL="285750" indent="-285750">
                        <a:buFont typeface="Arial" pitchFamily="34" charset="0"/>
                        <a:buChar char="•"/>
                      </a:pPr>
                      <a:r>
                        <a:rPr lang="en-US" sz="1400" b="0" baseline="0">
                          <a:solidFill>
                            <a:schemeClr val="tx1">
                              <a:lumMod val="85000"/>
                              <a:lumOff val="15000"/>
                            </a:schemeClr>
                          </a:solidFill>
                        </a:rPr>
                        <a:t>Increase efficiency</a:t>
                      </a: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0" indent="0">
                        <a:buFont typeface="Arial" pitchFamily="34" charset="0"/>
                        <a:buNone/>
                      </a:pPr>
                      <a:endParaRPr lang="en-US" sz="1400" b="0" baseline="0" dirty="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0" name="Picture 9">
            <a:extLst>
              <a:ext uri="{FF2B5EF4-FFF2-40B4-BE49-F238E27FC236}">
                <a16:creationId xmlns:a16="http://schemas.microsoft.com/office/drawing/2014/main" id="{680D147E-7F18-4E70-ACCF-A8EAFCB5599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22389"/>
          <a:stretch/>
        </p:blipFill>
        <p:spPr>
          <a:xfrm>
            <a:off x="4571423" y="4907058"/>
            <a:ext cx="3126238" cy="1184041"/>
          </a:xfrm>
          <a:prstGeom prst="rect">
            <a:avLst/>
          </a:prstGeom>
        </p:spPr>
      </p:pic>
      <p:graphicFrame>
        <p:nvGraphicFramePr>
          <p:cNvPr id="11" name="Table 10">
            <a:extLst>
              <a:ext uri="{FF2B5EF4-FFF2-40B4-BE49-F238E27FC236}">
                <a16:creationId xmlns:a16="http://schemas.microsoft.com/office/drawing/2014/main" id="{65939446-835D-4DAC-9B39-D6E07092CE0C}"/>
              </a:ext>
            </a:extLst>
          </p:cNvPr>
          <p:cNvGraphicFramePr>
            <a:graphicFrameLocks noGrp="1"/>
          </p:cNvGraphicFramePr>
          <p:nvPr userDrawn="1">
            <p:extLst>
              <p:ext uri="{D42A27DB-BD31-4B8C-83A1-F6EECF244321}">
                <p14:modId xmlns:p14="http://schemas.microsoft.com/office/powerpoint/2010/main" val="3750080378"/>
              </p:ext>
            </p:extLst>
          </p:nvPr>
        </p:nvGraphicFramePr>
        <p:xfrm>
          <a:off x="8013497" y="1222664"/>
          <a:ext cx="3571699" cy="5139881"/>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5139881">
                <a:tc>
                  <a:txBody>
                    <a:bodyPr/>
                    <a:lstStyle/>
                    <a:p>
                      <a:r>
                        <a:rPr lang="en-US" sz="1400" b="1" kern="1200" dirty="0">
                          <a:solidFill>
                            <a:schemeClr val="tx1">
                              <a:lumMod val="85000"/>
                              <a:lumOff val="15000"/>
                            </a:schemeClr>
                          </a:solidFill>
                          <a:latin typeface="+mn-lt"/>
                          <a:ea typeface="+mn-ea"/>
                          <a:cs typeface="+mn-cs"/>
                        </a:rPr>
                        <a:t>Modern</a:t>
                      </a:r>
                      <a:r>
                        <a:rPr lang="en-US" sz="1400" b="1" kern="1200" baseline="0" dirty="0">
                          <a:solidFill>
                            <a:schemeClr val="tx1">
                              <a:lumMod val="85000"/>
                              <a:lumOff val="15000"/>
                            </a:schemeClr>
                          </a:solidFill>
                          <a:latin typeface="+mn-lt"/>
                          <a:ea typeface="+mn-ea"/>
                          <a:cs typeface="+mn-cs"/>
                        </a:rPr>
                        <a:t> Policing</a:t>
                      </a:r>
                      <a:endParaRPr lang="en-US" sz="1400" b="1" kern="1200" dirty="0">
                        <a:solidFill>
                          <a:schemeClr val="tx1">
                            <a:lumMod val="85000"/>
                            <a:lumOff val="15000"/>
                          </a:schemeClr>
                        </a:solidFill>
                        <a:latin typeface="+mn-lt"/>
                        <a:ea typeface="+mn-ea"/>
                        <a:cs typeface="+mn-cs"/>
                      </a:endParaRPr>
                    </a:p>
                    <a:p>
                      <a:pPr marL="285750" indent="-285750">
                        <a:buFont typeface="Arial" pitchFamily="34" charset="0"/>
                        <a:buChar char="•"/>
                      </a:pPr>
                      <a:r>
                        <a:rPr lang="en-GB" sz="1400" b="0" dirty="0">
                          <a:solidFill>
                            <a:schemeClr val="tx1">
                              <a:lumMod val="85000"/>
                              <a:lumOff val="15000"/>
                            </a:schemeClr>
                          </a:solidFill>
                        </a:rPr>
                        <a:t>Designed with Operational Police officers</a:t>
                      </a:r>
                    </a:p>
                    <a:p>
                      <a:pPr marL="285750" indent="-285750">
                        <a:buFont typeface="Arial" pitchFamily="34" charset="0"/>
                        <a:buChar char="•"/>
                      </a:pPr>
                      <a:r>
                        <a:rPr lang="en-GB" sz="1400" b="0" dirty="0">
                          <a:solidFill>
                            <a:schemeClr val="tx1">
                              <a:lumMod val="85000"/>
                              <a:lumOff val="15000"/>
                            </a:schemeClr>
                          </a:solidFill>
                        </a:rPr>
                        <a:t>Uses technology that is familiar to staff</a:t>
                      </a:r>
                    </a:p>
                    <a:p>
                      <a:pPr marL="285750" indent="-285750">
                        <a:buFont typeface="Arial" pitchFamily="34" charset="0"/>
                        <a:buChar char="•"/>
                      </a:pPr>
                      <a:r>
                        <a:rPr lang="en-GB" sz="1400" b="0" dirty="0">
                          <a:solidFill>
                            <a:schemeClr val="tx1">
                              <a:lumMod val="85000"/>
                              <a:lumOff val="15000"/>
                            </a:schemeClr>
                          </a:solidFill>
                        </a:rPr>
                        <a:t>Real time information access and collaboration.</a:t>
                      </a:r>
                    </a:p>
                    <a:p>
                      <a:pPr marL="285750" indent="-285750">
                        <a:buFont typeface="Arial" pitchFamily="34" charset="0"/>
                        <a:buChar char="•"/>
                      </a:pPr>
                      <a:r>
                        <a:rPr lang="en-GB" sz="1400" b="0" dirty="0">
                          <a:solidFill>
                            <a:schemeClr val="tx1">
                              <a:lumMod val="85000"/>
                              <a:lumOff val="15000"/>
                            </a:schemeClr>
                          </a:solidFill>
                        </a:rPr>
                        <a:t>Secure evidentiary correct data store.</a:t>
                      </a:r>
                    </a:p>
                    <a:p>
                      <a:pPr marL="285750" indent="-285750">
                        <a:buFont typeface="Arial" pitchFamily="34" charset="0"/>
                        <a:buChar char="•"/>
                      </a:pPr>
                      <a:r>
                        <a:rPr lang="en-GB" sz="1400" b="0" dirty="0">
                          <a:solidFill>
                            <a:schemeClr val="tx1">
                              <a:lumMod val="85000"/>
                              <a:lumOff val="15000"/>
                            </a:schemeClr>
                          </a:solidFill>
                        </a:rPr>
                        <a:t>Full Accountability and audit trail </a:t>
                      </a:r>
                    </a:p>
                    <a:p>
                      <a:pPr marL="285750" indent="-285750">
                        <a:buFont typeface="Arial" pitchFamily="34" charset="0"/>
                        <a:buChar char="•"/>
                      </a:pPr>
                      <a:r>
                        <a:rPr lang="en-GB" sz="1400" b="0" dirty="0">
                          <a:solidFill>
                            <a:schemeClr val="tx1">
                              <a:lumMod val="85000"/>
                              <a:lumOff val="15000"/>
                            </a:schemeClr>
                          </a:solidFill>
                        </a:rPr>
                        <a:t>Time saving and increased efficiency</a:t>
                      </a:r>
                      <a:r>
                        <a:rPr lang="en-GB" sz="1400" b="0" baseline="0" dirty="0">
                          <a:solidFill>
                            <a:schemeClr val="tx1">
                              <a:lumMod val="85000"/>
                              <a:lumOff val="15000"/>
                            </a:schemeClr>
                          </a:solidFill>
                        </a:rPr>
                        <a:t> throughout the organisation</a:t>
                      </a:r>
                    </a:p>
                    <a:p>
                      <a:pPr marL="285750" indent="-285750">
                        <a:buFont typeface="Arial" pitchFamily="34" charset="0"/>
                        <a:buChar char="•"/>
                      </a:pPr>
                      <a:r>
                        <a:rPr lang="en-GB" sz="1400" b="0" baseline="0" dirty="0">
                          <a:solidFill>
                            <a:schemeClr val="tx1">
                              <a:lumMod val="85000"/>
                              <a:lumOff val="15000"/>
                            </a:schemeClr>
                          </a:solidFill>
                        </a:rPr>
                        <a:t>Mobility / field worker solutions</a:t>
                      </a:r>
                      <a:endParaRPr lang="en-US" sz="1400" b="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0" indent="0">
                        <a:buFont typeface="Arial" pitchFamily="34" charset="0"/>
                        <a:buNone/>
                      </a:pPr>
                      <a:endParaRPr lang="en-US" sz="1400" b="0" baseline="0" dirty="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2" name="Picture 11">
            <a:extLst>
              <a:ext uri="{FF2B5EF4-FFF2-40B4-BE49-F238E27FC236}">
                <a16:creationId xmlns:a16="http://schemas.microsoft.com/office/drawing/2014/main" id="{BF1AA7F3-BB5C-4C5D-BDB4-8C731FA589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45169" y="5108553"/>
            <a:ext cx="2381250" cy="781050"/>
          </a:xfrm>
          <a:prstGeom prst="rect">
            <a:avLst/>
          </a:prstGeom>
        </p:spPr>
      </p:pic>
    </p:spTree>
    <p:extLst>
      <p:ext uri="{BB962C8B-B14F-4D97-AF65-F5344CB8AC3E}">
        <p14:creationId xmlns:p14="http://schemas.microsoft.com/office/powerpoint/2010/main" val="22969436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MVP Staff SMT">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4AFBF93-3E55-46EC-85A9-5C53D47A43C4}"/>
              </a:ext>
            </a:extLst>
          </p:cNvPr>
          <p:cNvGrpSpPr/>
          <p:nvPr userDrawn="1"/>
        </p:nvGrpSpPr>
        <p:grpSpPr>
          <a:xfrm>
            <a:off x="5248978" y="958737"/>
            <a:ext cx="4618671" cy="4941232"/>
            <a:chOff x="5683023" y="958737"/>
            <a:chExt cx="4618671" cy="4941232"/>
          </a:xfrm>
        </p:grpSpPr>
        <p:pic>
          <p:nvPicPr>
            <p:cNvPr id="23" name="Picture 22">
              <a:extLst>
                <a:ext uri="{FF2B5EF4-FFF2-40B4-BE49-F238E27FC236}">
                  <a16:creationId xmlns:a16="http://schemas.microsoft.com/office/drawing/2014/main" id="{F9B0B87C-37B5-4C8E-BD7B-F1980177D67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8684" y="5121891"/>
              <a:ext cx="1276846" cy="778078"/>
            </a:xfrm>
            <a:prstGeom prst="rect">
              <a:avLst/>
            </a:prstGeom>
          </p:spPr>
        </p:pic>
        <p:grpSp>
          <p:nvGrpSpPr>
            <p:cNvPr id="8" name="Group 7"/>
            <p:cNvGrpSpPr/>
            <p:nvPr userDrawn="1"/>
          </p:nvGrpSpPr>
          <p:grpSpPr>
            <a:xfrm>
              <a:off x="5683023" y="958737"/>
              <a:ext cx="4618671" cy="4814337"/>
              <a:chOff x="2456134" y="1115733"/>
              <a:chExt cx="4618671" cy="4814337"/>
            </a:xfrm>
          </p:grpSpPr>
          <p:sp>
            <p:nvSpPr>
              <p:cNvPr id="9" name="Rectangle 8"/>
              <p:cNvSpPr/>
              <p:nvPr/>
            </p:nvSpPr>
            <p:spPr>
              <a:xfrm>
                <a:off x="2456134" y="4443656"/>
                <a:ext cx="4618671"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Richard Fennell</a:t>
                </a:r>
              </a:p>
              <a:p>
                <a:pPr algn="ctr"/>
                <a:r>
                  <a:rPr lang="en-GB" sz="1600" dirty="0"/>
                  <a:t>Chief Technology Officer (CTO)</a:t>
                </a:r>
              </a:p>
              <a:p>
                <a:pPr algn="ctr"/>
                <a:r>
                  <a:rPr lang="en-GB" sz="1600" dirty="0"/>
                  <a:t>BSc (Hons) FBCS CITP CEng</a:t>
                </a:r>
                <a:endParaRPr lang="en-GB" sz="1600" dirty="0">
                  <a:latin typeface="Segoe" pitchFamily="34" charset="0"/>
                  <a:cs typeface="Segoe" pitchFamily="34" charset="0"/>
                </a:endParaRPr>
              </a:p>
            </p:txBody>
          </p:sp>
          <p:grpSp>
            <p:nvGrpSpPr>
              <p:cNvPr id="10" name="Group 9"/>
              <p:cNvGrpSpPr/>
              <p:nvPr/>
            </p:nvGrpSpPr>
            <p:grpSpPr>
              <a:xfrm>
                <a:off x="3548641" y="1115733"/>
                <a:ext cx="2420849" cy="3298671"/>
                <a:chOff x="3548641" y="1105503"/>
                <a:chExt cx="2420849" cy="3298671"/>
              </a:xfrm>
            </p:grpSpPr>
            <p:sp>
              <p:nvSpPr>
                <p:cNvPr id="12" name="Rectangle 11"/>
                <p:cNvSpPr/>
                <p:nvPr/>
              </p:nvSpPr>
              <p:spPr>
                <a:xfrm>
                  <a:off x="3713997" y="3555605"/>
                  <a:ext cx="2102954" cy="848569"/>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Developer</a:t>
                  </a:r>
                </a:p>
                <a:p>
                  <a:pPr algn="ctr"/>
                  <a:r>
                    <a:rPr lang="en-GB" sz="2400" b="1" dirty="0">
                      <a:solidFill>
                        <a:srgbClr val="21B9EC"/>
                      </a:solidFill>
                      <a:latin typeface="Segoe" pitchFamily="34" charset="0"/>
                      <a:cs typeface="Segoe" pitchFamily="34" charset="0"/>
                    </a:rPr>
                    <a:t>Technologies</a:t>
                  </a:r>
                </a:p>
              </p:txBody>
            </p:sp>
            <p:pic>
              <p:nvPicPr>
                <p:cNvPr id="13" name="Picture 5" descr="C:\Users\Lauren\Documents\Black Marble\Artwork\Staff Members\Headshots\256px\richard_256.png"/>
                <p:cNvPicPr>
                  <a:picLocks noChangeAspect="1" noChangeArrowheads="1"/>
                </p:cNvPicPr>
                <p:nvPr/>
              </p:nvPicPr>
              <p:blipFill>
                <a:blip r:embed="rId3" cstate="print"/>
                <a:srcRect/>
                <a:stretch>
                  <a:fillRect/>
                </a:stretch>
              </p:blipFill>
              <p:spPr bwMode="auto">
                <a:xfrm>
                  <a:off x="3548641" y="1105503"/>
                  <a:ext cx="2420849" cy="2420850"/>
                </a:xfrm>
                <a:prstGeom prst="rect">
                  <a:avLst/>
                </a:prstGeom>
                <a:noFill/>
              </p:spPr>
            </p:pic>
          </p:grpSp>
          <p:pic>
            <p:nvPicPr>
              <p:cNvPr id="11" name="Picture 3" descr="C:\Users\Lauren\Documents\MVP_Logo_Kit\MVP Logo Kit\MVP_Horizontal_BlueOnly.png"/>
              <p:cNvPicPr>
                <a:picLocks noChangeAspect="1" noChangeArrowheads="1"/>
              </p:cNvPicPr>
              <p:nvPr/>
            </p:nvPicPr>
            <p:blipFill>
              <a:blip r:embed="rId4" cstate="print"/>
              <a:stretch>
                <a:fillRect/>
              </a:stretch>
            </p:blipFill>
            <p:spPr bwMode="auto">
              <a:xfrm>
                <a:off x="3542142" y="5411793"/>
                <a:ext cx="1276847" cy="518277"/>
              </a:xfrm>
              <a:prstGeom prst="rect">
                <a:avLst/>
              </a:prstGeom>
              <a:noFill/>
            </p:spPr>
          </p:pic>
        </p:grpSp>
      </p:grpSp>
      <p:grpSp>
        <p:nvGrpSpPr>
          <p:cNvPr id="20" name="Group 19">
            <a:extLst>
              <a:ext uri="{FF2B5EF4-FFF2-40B4-BE49-F238E27FC236}">
                <a16:creationId xmlns:a16="http://schemas.microsoft.com/office/drawing/2014/main" id="{BCAC3471-D240-4963-B04A-DFE0F27445E9}"/>
              </a:ext>
            </a:extLst>
          </p:cNvPr>
          <p:cNvGrpSpPr/>
          <p:nvPr userDrawn="1"/>
        </p:nvGrpSpPr>
        <p:grpSpPr>
          <a:xfrm>
            <a:off x="2797594" y="958031"/>
            <a:ext cx="3636647" cy="5408972"/>
            <a:chOff x="3065786" y="958031"/>
            <a:chExt cx="3636647" cy="5408972"/>
          </a:xfrm>
        </p:grpSpPr>
        <p:pic>
          <p:nvPicPr>
            <p:cNvPr id="22" name="Picture 21">
              <a:extLst>
                <a:ext uri="{FF2B5EF4-FFF2-40B4-BE49-F238E27FC236}">
                  <a16:creationId xmlns:a16="http://schemas.microsoft.com/office/drawing/2014/main" id="{80F0D578-A6D4-44DB-9C91-DE5EC3E6360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944801" y="5130438"/>
              <a:ext cx="1276846" cy="778078"/>
            </a:xfrm>
            <a:prstGeom prst="rect">
              <a:avLst/>
            </a:prstGeom>
          </p:spPr>
        </p:pic>
        <p:grpSp>
          <p:nvGrpSpPr>
            <p:cNvPr id="2" name="Group 1"/>
            <p:cNvGrpSpPr/>
            <p:nvPr userDrawn="1"/>
          </p:nvGrpSpPr>
          <p:grpSpPr>
            <a:xfrm>
              <a:off x="3065786" y="958031"/>
              <a:ext cx="3636647" cy="4815043"/>
              <a:chOff x="-236714" y="1115028"/>
              <a:chExt cx="3636647" cy="4815043"/>
            </a:xfrm>
          </p:grpSpPr>
          <p:pic>
            <p:nvPicPr>
              <p:cNvPr id="3" name="Picture 3" descr="C:\Users\Lauren\Documents\MVP_Logo_Kit\MVP Logo Kit\MVP_Horizontal_BlueOnly.png"/>
              <p:cNvPicPr>
                <a:picLocks noChangeAspect="1" noChangeArrowheads="1"/>
              </p:cNvPicPr>
              <p:nvPr/>
            </p:nvPicPr>
            <p:blipFill>
              <a:blip r:embed="rId4" cstate="print"/>
              <a:stretch>
                <a:fillRect/>
              </a:stretch>
            </p:blipFill>
            <p:spPr bwMode="auto">
              <a:xfrm>
                <a:off x="366230" y="5411794"/>
                <a:ext cx="1276847" cy="518277"/>
              </a:xfrm>
              <a:prstGeom prst="rect">
                <a:avLst/>
              </a:prstGeom>
              <a:noFill/>
            </p:spPr>
          </p:pic>
          <p:sp>
            <p:nvSpPr>
              <p:cNvPr id="4" name="Rectangle 3"/>
              <p:cNvSpPr/>
              <p:nvPr/>
            </p:nvSpPr>
            <p:spPr>
              <a:xfrm>
                <a:off x="-236714" y="4392845"/>
                <a:ext cx="3636647" cy="961356"/>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Robert Hogg</a:t>
                </a:r>
              </a:p>
              <a:p>
                <a:pPr algn="ctr"/>
                <a:r>
                  <a:rPr lang="en-GB" sz="1600" dirty="0"/>
                  <a:t>Chief Executive Officer (CEO)</a:t>
                </a:r>
              </a:p>
              <a:p>
                <a:pPr algn="ctr"/>
                <a:endParaRPr lang="en-GB" sz="333" dirty="0"/>
              </a:p>
              <a:p>
                <a:pPr algn="ctr"/>
                <a:r>
                  <a:rPr lang="en-GB" sz="1600" dirty="0"/>
                  <a:t>BSc (Hons) FBCS CITP CEng</a:t>
                </a:r>
                <a:endParaRPr lang="en-GB" sz="1600" dirty="0">
                  <a:latin typeface="Segoe" pitchFamily="34" charset="0"/>
                  <a:cs typeface="Segoe" pitchFamily="34" charset="0"/>
                </a:endParaRPr>
              </a:p>
            </p:txBody>
          </p:sp>
          <p:grpSp>
            <p:nvGrpSpPr>
              <p:cNvPr id="5" name="Group 4"/>
              <p:cNvGrpSpPr/>
              <p:nvPr/>
            </p:nvGrpSpPr>
            <p:grpSpPr>
              <a:xfrm>
                <a:off x="332046" y="1115028"/>
                <a:ext cx="2364206" cy="3299376"/>
                <a:chOff x="332046" y="1105503"/>
                <a:chExt cx="2364206" cy="3299376"/>
              </a:xfrm>
            </p:grpSpPr>
            <p:sp>
              <p:nvSpPr>
                <p:cNvPr id="6" name="Rectangle 5"/>
                <p:cNvSpPr/>
                <p:nvPr/>
              </p:nvSpPr>
              <p:spPr>
                <a:xfrm>
                  <a:off x="759753" y="3556310"/>
                  <a:ext cx="1620770" cy="848569"/>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Microsoft</a:t>
                  </a:r>
                </a:p>
                <a:p>
                  <a:pPr algn="ctr"/>
                  <a:r>
                    <a:rPr lang="en-GB" sz="2400" b="1" dirty="0">
                      <a:solidFill>
                        <a:srgbClr val="21B9EC"/>
                      </a:solidFill>
                      <a:latin typeface="Segoe" pitchFamily="34" charset="0"/>
                      <a:cs typeface="Segoe" pitchFamily="34" charset="0"/>
                    </a:rPr>
                    <a:t>Azure</a:t>
                  </a:r>
                  <a:endParaRPr lang="en-GB" sz="2800" b="1" dirty="0">
                    <a:solidFill>
                      <a:srgbClr val="21B9EC"/>
                    </a:solidFill>
                    <a:latin typeface="Segoe" pitchFamily="34" charset="0"/>
                    <a:cs typeface="Segoe" pitchFamily="34" charset="0"/>
                  </a:endParaRPr>
                </a:p>
              </p:txBody>
            </p:sp>
            <p:pic>
              <p:nvPicPr>
                <p:cNvPr id="7" name="Picture 4" descr="C:\Users\Lauren\Documents\Black Marble\Artwork\Staff Members\Headshots\256px\boss_256.png"/>
                <p:cNvPicPr>
                  <a:picLocks noChangeAspect="1" noChangeArrowheads="1"/>
                </p:cNvPicPr>
                <p:nvPr/>
              </p:nvPicPr>
              <p:blipFill>
                <a:blip r:embed="rId5" cstate="print"/>
                <a:srcRect/>
                <a:stretch>
                  <a:fillRect/>
                </a:stretch>
              </p:blipFill>
              <p:spPr bwMode="auto">
                <a:xfrm>
                  <a:off x="332046" y="1105503"/>
                  <a:ext cx="2364206" cy="2364207"/>
                </a:xfrm>
                <a:prstGeom prst="rect">
                  <a:avLst/>
                </a:prstGeom>
                <a:noFill/>
              </p:spPr>
            </p:pic>
          </p:grpSp>
        </p:grpSp>
        <p:pic>
          <p:nvPicPr>
            <p:cNvPr id="14" name="Picture 13"/>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3900093" y="5854625"/>
              <a:ext cx="2089415" cy="512378"/>
            </a:xfrm>
            <a:prstGeom prst="rect">
              <a:avLst/>
            </a:prstGeom>
          </p:spPr>
        </p:pic>
      </p:grpSp>
      <p:grpSp>
        <p:nvGrpSpPr>
          <p:cNvPr id="15" name="Group 14"/>
          <p:cNvGrpSpPr/>
          <p:nvPr userDrawn="1"/>
        </p:nvGrpSpPr>
        <p:grpSpPr>
          <a:xfrm>
            <a:off x="-102355" y="1123566"/>
            <a:ext cx="3333492" cy="4649507"/>
            <a:chOff x="5159705" y="1266088"/>
            <a:chExt cx="3333492" cy="4649507"/>
          </a:xfrm>
        </p:grpSpPr>
        <p:pic>
          <p:nvPicPr>
            <p:cNvPr id="16" name="Picture 15"/>
            <p:cNvPicPr>
              <a:picLocks noChangeAspect="1"/>
            </p:cNvPicPr>
            <p:nvPr/>
          </p:nvPicPr>
          <p:blipFill rotWithShape="1">
            <a:blip r:embed="rId7">
              <a:extLst>
                <a:ext uri="{28A0092B-C50C-407E-A947-70E740481C1C}">
                  <a14:useLocalDpi xmlns:a14="http://schemas.microsoft.com/office/drawing/2010/main" val="0"/>
                </a:ext>
              </a:extLst>
            </a:blip>
            <a:srcRect t="-3296" b="-1"/>
            <a:stretch/>
          </p:blipFill>
          <p:spPr>
            <a:xfrm>
              <a:off x="5555011" y="1266088"/>
              <a:ext cx="2512633" cy="2293773"/>
            </a:xfrm>
            <a:prstGeom prst="rect">
              <a:avLst/>
            </a:prstGeom>
          </p:spPr>
        </p:pic>
        <p:sp>
          <p:nvSpPr>
            <p:cNvPr id="17" name="Rectangle 16"/>
            <p:cNvSpPr/>
            <p:nvPr/>
          </p:nvSpPr>
          <p:spPr>
            <a:xfrm>
              <a:off x="6016067" y="3565835"/>
              <a:ext cx="1620770" cy="848569"/>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Microsoft</a:t>
              </a:r>
            </a:p>
            <a:p>
              <a:pPr algn="ctr"/>
              <a:r>
                <a:rPr lang="en-GB" sz="2400" b="1" dirty="0">
                  <a:solidFill>
                    <a:srgbClr val="21B9EC"/>
                  </a:solidFill>
                  <a:latin typeface="Segoe" pitchFamily="34" charset="0"/>
                  <a:cs typeface="Segoe" pitchFamily="34" charset="0"/>
                </a:rPr>
                <a:t>Azure</a:t>
              </a:r>
            </a:p>
          </p:txBody>
        </p:sp>
        <p:sp>
          <p:nvSpPr>
            <p:cNvPr id="18" name="Rectangle 17"/>
            <p:cNvSpPr/>
            <p:nvPr/>
          </p:nvSpPr>
          <p:spPr>
            <a:xfrm>
              <a:off x="5159705" y="4387974"/>
              <a:ext cx="3333492"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Rik Hepworth</a:t>
              </a:r>
            </a:p>
            <a:p>
              <a:pPr algn="ctr"/>
              <a:r>
                <a:rPr lang="en-GB" sz="1600" dirty="0"/>
                <a:t>Chief Consultancy Officer (CCO)</a:t>
              </a:r>
            </a:p>
            <a:p>
              <a:pPr algn="ctr"/>
              <a:r>
                <a:rPr lang="en-GB" sz="1600" dirty="0"/>
                <a:t>BSc (Hons) MBCS CITP</a:t>
              </a:r>
              <a:endParaRPr lang="en-GB" sz="1600" dirty="0">
                <a:latin typeface="Segoe" pitchFamily="34" charset="0"/>
                <a:cs typeface="Segoe" pitchFamily="34" charset="0"/>
              </a:endParaRPr>
            </a:p>
          </p:txBody>
        </p:sp>
        <p:pic>
          <p:nvPicPr>
            <p:cNvPr id="19" name="Picture 3" descr="C:\Users\Lauren\Documents\MVP_Logo_Kit\MVP Logo Kit\MVP_Horizontal_BlueOnly.png"/>
            <p:cNvPicPr>
              <a:picLocks noChangeAspect="1" noChangeArrowheads="1"/>
            </p:cNvPicPr>
            <p:nvPr/>
          </p:nvPicPr>
          <p:blipFill>
            <a:blip r:embed="rId4" cstate="print"/>
            <a:stretch>
              <a:fillRect/>
            </a:stretch>
          </p:blipFill>
          <p:spPr bwMode="auto">
            <a:xfrm>
              <a:off x="6179715" y="5397318"/>
              <a:ext cx="1276847" cy="518277"/>
            </a:xfrm>
            <a:prstGeom prst="rect">
              <a:avLst/>
            </a:prstGeom>
            <a:noFill/>
          </p:spPr>
        </p:pic>
      </p:grpSp>
      <p:grpSp>
        <p:nvGrpSpPr>
          <p:cNvPr id="24" name="Group 23">
            <a:extLst>
              <a:ext uri="{FF2B5EF4-FFF2-40B4-BE49-F238E27FC236}">
                <a16:creationId xmlns:a16="http://schemas.microsoft.com/office/drawing/2014/main" id="{87A20B84-14F6-4A43-9425-7BB3EF0BB1B7}"/>
              </a:ext>
            </a:extLst>
          </p:cNvPr>
          <p:cNvGrpSpPr/>
          <p:nvPr userDrawn="1"/>
        </p:nvGrpSpPr>
        <p:grpSpPr>
          <a:xfrm>
            <a:off x="8313256" y="958031"/>
            <a:ext cx="4618671" cy="4818850"/>
            <a:chOff x="302936" y="1121461"/>
            <a:chExt cx="4618671" cy="4818850"/>
          </a:xfrm>
        </p:grpSpPr>
        <p:grpSp>
          <p:nvGrpSpPr>
            <p:cNvPr id="25" name="Group 24">
              <a:extLst>
                <a:ext uri="{FF2B5EF4-FFF2-40B4-BE49-F238E27FC236}">
                  <a16:creationId xmlns:a16="http://schemas.microsoft.com/office/drawing/2014/main" id="{BDDE4C16-D2BF-40D6-A042-8256D5B69237}"/>
                </a:ext>
              </a:extLst>
            </p:cNvPr>
            <p:cNvGrpSpPr/>
            <p:nvPr/>
          </p:nvGrpSpPr>
          <p:grpSpPr>
            <a:xfrm>
              <a:off x="302936" y="3565835"/>
              <a:ext cx="4618671" cy="2374476"/>
              <a:chOff x="2456134" y="3565835"/>
              <a:chExt cx="4618671" cy="2374476"/>
            </a:xfrm>
          </p:grpSpPr>
          <p:sp>
            <p:nvSpPr>
              <p:cNvPr id="27" name="Rectangle 26">
                <a:extLst>
                  <a:ext uri="{FF2B5EF4-FFF2-40B4-BE49-F238E27FC236}">
                    <a16:creationId xmlns:a16="http://schemas.microsoft.com/office/drawing/2014/main" id="{0191B98D-923A-4645-8409-9B48FDDC6CF6}"/>
                  </a:ext>
                </a:extLst>
              </p:cNvPr>
              <p:cNvSpPr/>
              <p:nvPr/>
            </p:nvSpPr>
            <p:spPr>
              <a:xfrm>
                <a:off x="2456134" y="4448290"/>
                <a:ext cx="4618671"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Andy Dawson</a:t>
                </a:r>
              </a:p>
              <a:p>
                <a:pPr algn="ctr"/>
                <a:r>
                  <a:rPr lang="en-GB" sz="1600" dirty="0"/>
                  <a:t>Chief Information Officer (CIO)</a:t>
                </a:r>
              </a:p>
              <a:p>
                <a:pPr algn="ctr"/>
                <a:r>
                  <a:rPr lang="en-GB" sz="1600" dirty="0"/>
                  <a:t>PhD BEng (Hons) CEng </a:t>
                </a:r>
                <a:r>
                  <a:rPr lang="en-GB" sz="1600" dirty="0" err="1"/>
                  <a:t>MIMechE</a:t>
                </a:r>
                <a:endParaRPr lang="en-GB" sz="1600" dirty="0">
                  <a:latin typeface="Segoe" pitchFamily="34" charset="0"/>
                  <a:cs typeface="Segoe" pitchFamily="34" charset="0"/>
                </a:endParaRPr>
              </a:p>
            </p:txBody>
          </p:sp>
          <p:sp>
            <p:nvSpPr>
              <p:cNvPr id="28" name="Rectangle 27">
                <a:extLst>
                  <a:ext uri="{FF2B5EF4-FFF2-40B4-BE49-F238E27FC236}">
                    <a16:creationId xmlns:a16="http://schemas.microsoft.com/office/drawing/2014/main" id="{7E8EC610-5402-4C80-A2D5-EA5AD18A6C69}"/>
                  </a:ext>
                </a:extLst>
              </p:cNvPr>
              <p:cNvSpPr/>
              <p:nvPr/>
            </p:nvSpPr>
            <p:spPr>
              <a:xfrm>
                <a:off x="3753337" y="3565835"/>
                <a:ext cx="2024278" cy="848569"/>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Office Apps</a:t>
                </a:r>
              </a:p>
              <a:p>
                <a:pPr algn="ctr"/>
                <a:r>
                  <a:rPr lang="en-GB" sz="2400" b="1" dirty="0">
                    <a:solidFill>
                      <a:srgbClr val="21B9EC"/>
                    </a:solidFill>
                    <a:latin typeface="Segoe" pitchFamily="34" charset="0"/>
                    <a:cs typeface="Segoe" pitchFamily="34" charset="0"/>
                  </a:rPr>
                  <a:t>and Services</a:t>
                </a:r>
              </a:p>
            </p:txBody>
          </p:sp>
          <p:pic>
            <p:nvPicPr>
              <p:cNvPr id="29" name="Picture 3" descr="C:\Users\Lauren\Documents\MVP_Logo_Kit\MVP Logo Kit\MVP_Horizontal_BlueOnly.png">
                <a:extLst>
                  <a:ext uri="{FF2B5EF4-FFF2-40B4-BE49-F238E27FC236}">
                    <a16:creationId xmlns:a16="http://schemas.microsoft.com/office/drawing/2014/main" id="{EE2674C4-F4AE-439A-BFBD-C5386B107546}"/>
                  </a:ext>
                </a:extLst>
              </p:cNvPr>
              <p:cNvPicPr>
                <a:picLocks noChangeAspect="1" noChangeArrowheads="1"/>
              </p:cNvPicPr>
              <p:nvPr/>
            </p:nvPicPr>
            <p:blipFill>
              <a:blip r:embed="rId4" cstate="print"/>
              <a:stretch>
                <a:fillRect/>
              </a:stretch>
            </p:blipFill>
            <p:spPr bwMode="auto">
              <a:xfrm>
                <a:off x="4127045" y="5422034"/>
                <a:ext cx="1276847" cy="518277"/>
              </a:xfrm>
              <a:prstGeom prst="rect">
                <a:avLst/>
              </a:prstGeom>
              <a:noFill/>
            </p:spPr>
          </p:pic>
        </p:grpSp>
        <p:pic>
          <p:nvPicPr>
            <p:cNvPr id="26" name="Picture 25">
              <a:extLst>
                <a:ext uri="{FF2B5EF4-FFF2-40B4-BE49-F238E27FC236}">
                  <a16:creationId xmlns:a16="http://schemas.microsoft.com/office/drawing/2014/main" id="{C842C0F3-98BC-4EF1-9205-A6A702C4DA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93071" y="1121461"/>
              <a:ext cx="2438400" cy="2438400"/>
            </a:xfrm>
            <a:prstGeom prst="rect">
              <a:avLst/>
            </a:prstGeom>
          </p:spPr>
        </p:pic>
      </p:grpSp>
    </p:spTree>
    <p:extLst>
      <p:ext uri="{BB962C8B-B14F-4D97-AF65-F5344CB8AC3E}">
        <p14:creationId xmlns:p14="http://schemas.microsoft.com/office/powerpoint/2010/main" val="33998069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MVP Staff ">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9B4106BD-B668-45E7-9E5A-12A0217DDF03}"/>
              </a:ext>
            </a:extLst>
          </p:cNvPr>
          <p:cNvGrpSpPr/>
          <p:nvPr userDrawn="1"/>
        </p:nvGrpSpPr>
        <p:grpSpPr>
          <a:xfrm>
            <a:off x="4163874" y="1116498"/>
            <a:ext cx="3636647" cy="4656574"/>
            <a:chOff x="8731294" y="1258098"/>
            <a:chExt cx="3636647" cy="4656574"/>
          </a:xfrm>
        </p:grpSpPr>
        <p:pic>
          <p:nvPicPr>
            <p:cNvPr id="25" name="Picture 24">
              <a:extLst>
                <a:ext uri="{FF2B5EF4-FFF2-40B4-BE49-F238E27FC236}">
                  <a16:creationId xmlns:a16="http://schemas.microsoft.com/office/drawing/2014/main" id="{31C20A96-78FB-4CDB-9CE8-350663D95A7B}"/>
                </a:ext>
              </a:extLst>
            </p:cNvPr>
            <p:cNvPicPr>
              <a:picLocks noChangeAspect="1"/>
            </p:cNvPicPr>
            <p:nvPr/>
          </p:nvPicPr>
          <p:blipFill rotWithShape="1">
            <a:blip r:embed="rId2">
              <a:extLst>
                <a:ext uri="{28A0092B-C50C-407E-A947-70E740481C1C}">
                  <a14:useLocalDpi xmlns:a14="http://schemas.microsoft.com/office/drawing/2010/main" val="0"/>
                </a:ext>
              </a:extLst>
            </a:blip>
            <a:srcRect b="3283"/>
            <a:stretch/>
          </p:blipFill>
          <p:spPr>
            <a:xfrm>
              <a:off x="9685488" y="1258098"/>
              <a:ext cx="1713717" cy="2301763"/>
            </a:xfrm>
            <a:prstGeom prst="rect">
              <a:avLst/>
            </a:prstGeom>
          </p:spPr>
        </p:pic>
        <p:sp>
          <p:nvSpPr>
            <p:cNvPr id="26" name="Rectangle 25">
              <a:extLst>
                <a:ext uri="{FF2B5EF4-FFF2-40B4-BE49-F238E27FC236}">
                  <a16:creationId xmlns:a16="http://schemas.microsoft.com/office/drawing/2014/main" id="{56298A4C-2698-46FC-AFFE-9DBB4BD551BD}"/>
                </a:ext>
              </a:extLst>
            </p:cNvPr>
            <p:cNvSpPr/>
            <p:nvPr/>
          </p:nvSpPr>
          <p:spPr>
            <a:xfrm>
              <a:off x="9466596" y="3565835"/>
              <a:ext cx="2166048" cy="848569"/>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Windows</a:t>
              </a:r>
            </a:p>
            <a:p>
              <a:pPr algn="ctr"/>
              <a:r>
                <a:rPr lang="en-GB" sz="2400" b="1" dirty="0">
                  <a:solidFill>
                    <a:srgbClr val="21B9EC"/>
                  </a:solidFill>
                  <a:latin typeface="Segoe" pitchFamily="34" charset="0"/>
                  <a:cs typeface="Segoe" pitchFamily="34" charset="0"/>
                </a:rPr>
                <a:t>Development</a:t>
              </a:r>
              <a:endParaRPr lang="en-GB" sz="2800" b="1" dirty="0">
                <a:solidFill>
                  <a:srgbClr val="21B9EC"/>
                </a:solidFill>
                <a:latin typeface="Segoe" pitchFamily="34" charset="0"/>
                <a:cs typeface="Segoe" pitchFamily="34" charset="0"/>
              </a:endParaRPr>
            </a:p>
          </p:txBody>
        </p:sp>
        <p:sp>
          <p:nvSpPr>
            <p:cNvPr id="27" name="Rectangle 26">
              <a:extLst>
                <a:ext uri="{FF2B5EF4-FFF2-40B4-BE49-F238E27FC236}">
                  <a16:creationId xmlns:a16="http://schemas.microsoft.com/office/drawing/2014/main" id="{9F8A382F-FF42-4516-9330-3A5B942C00D5}"/>
                </a:ext>
              </a:extLst>
            </p:cNvPr>
            <p:cNvSpPr/>
            <p:nvPr/>
          </p:nvSpPr>
          <p:spPr>
            <a:xfrm>
              <a:off x="8731294" y="4335820"/>
              <a:ext cx="3636647" cy="961356"/>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James Croft</a:t>
              </a:r>
            </a:p>
            <a:p>
              <a:pPr algn="ctr"/>
              <a:r>
                <a:rPr lang="en-GB" sz="1600" dirty="0"/>
                <a:t>Software Developer</a:t>
              </a:r>
            </a:p>
            <a:p>
              <a:pPr algn="ctr"/>
              <a:endParaRPr lang="en-GB" sz="333" dirty="0"/>
            </a:p>
            <a:p>
              <a:pPr algn="ctr"/>
              <a:r>
                <a:rPr lang="en-GB" sz="1600" dirty="0"/>
                <a:t>BSc (Hons) MBCS</a:t>
              </a:r>
              <a:endParaRPr lang="en-GB" sz="1600" dirty="0">
                <a:latin typeface="Segoe" pitchFamily="34" charset="0"/>
                <a:cs typeface="Segoe" pitchFamily="34" charset="0"/>
              </a:endParaRPr>
            </a:p>
          </p:txBody>
        </p:sp>
        <p:pic>
          <p:nvPicPr>
            <p:cNvPr id="28" name="Picture 3" descr="C:\Users\Lauren\Documents\MVP_Logo_Kit\MVP Logo Kit\MVP_Horizontal_BlueOnly.png">
              <a:extLst>
                <a:ext uri="{FF2B5EF4-FFF2-40B4-BE49-F238E27FC236}">
                  <a16:creationId xmlns:a16="http://schemas.microsoft.com/office/drawing/2014/main" id="{C3F285F1-5F9D-4F90-937C-265B54D87696}"/>
                </a:ext>
              </a:extLst>
            </p:cNvPr>
            <p:cNvPicPr>
              <a:picLocks noChangeAspect="1" noChangeArrowheads="1"/>
            </p:cNvPicPr>
            <p:nvPr/>
          </p:nvPicPr>
          <p:blipFill>
            <a:blip r:embed="rId3" cstate="print"/>
            <a:stretch>
              <a:fillRect/>
            </a:stretch>
          </p:blipFill>
          <p:spPr bwMode="auto">
            <a:xfrm>
              <a:off x="9911194" y="5396395"/>
              <a:ext cx="1276847" cy="518277"/>
            </a:xfrm>
            <a:prstGeom prst="rect">
              <a:avLst/>
            </a:prstGeom>
            <a:noFill/>
          </p:spPr>
        </p:pic>
      </p:grpSp>
      <p:grpSp>
        <p:nvGrpSpPr>
          <p:cNvPr id="2" name="Group 1">
            <a:extLst>
              <a:ext uri="{FF2B5EF4-FFF2-40B4-BE49-F238E27FC236}">
                <a16:creationId xmlns:a16="http://schemas.microsoft.com/office/drawing/2014/main" id="{6431225C-7CB0-495E-BCA8-E0C6093DC71F}"/>
              </a:ext>
            </a:extLst>
          </p:cNvPr>
          <p:cNvGrpSpPr/>
          <p:nvPr userDrawn="1"/>
        </p:nvGrpSpPr>
        <p:grpSpPr>
          <a:xfrm>
            <a:off x="7643637" y="1169250"/>
            <a:ext cx="3636647" cy="4607420"/>
            <a:chOff x="8494581" y="1169250"/>
            <a:chExt cx="3636647" cy="4607420"/>
          </a:xfrm>
        </p:grpSpPr>
        <p:pic>
          <p:nvPicPr>
            <p:cNvPr id="18" name="Picture 17" descr="A close up of a mask&#10;&#10;Description generated with high confidence">
              <a:extLst>
                <a:ext uri="{FF2B5EF4-FFF2-40B4-BE49-F238E27FC236}">
                  <a16:creationId xmlns:a16="http://schemas.microsoft.com/office/drawing/2014/main" id="{6161B841-5A94-459A-BCE6-83B38E28B5AD}"/>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b="53933"/>
            <a:stretch/>
          </p:blipFill>
          <p:spPr>
            <a:xfrm>
              <a:off x="9541594" y="1169250"/>
              <a:ext cx="1682917" cy="2256207"/>
            </a:xfrm>
            <a:prstGeom prst="rect">
              <a:avLst/>
            </a:prstGeom>
          </p:spPr>
        </p:pic>
        <p:grpSp>
          <p:nvGrpSpPr>
            <p:cNvPr id="35" name="Group 34">
              <a:extLst>
                <a:ext uri="{FF2B5EF4-FFF2-40B4-BE49-F238E27FC236}">
                  <a16:creationId xmlns:a16="http://schemas.microsoft.com/office/drawing/2014/main" id="{99AA6340-19CE-4C06-92A3-CBA8E6303E5C}"/>
                </a:ext>
              </a:extLst>
            </p:cNvPr>
            <p:cNvGrpSpPr/>
            <p:nvPr userDrawn="1"/>
          </p:nvGrpSpPr>
          <p:grpSpPr>
            <a:xfrm>
              <a:off x="8494581" y="3427833"/>
              <a:ext cx="3636647" cy="2348837"/>
              <a:chOff x="8731294" y="3565835"/>
              <a:chExt cx="3636647" cy="2348837"/>
            </a:xfrm>
          </p:grpSpPr>
          <p:sp>
            <p:nvSpPr>
              <p:cNvPr id="36" name="Rectangle 35">
                <a:extLst>
                  <a:ext uri="{FF2B5EF4-FFF2-40B4-BE49-F238E27FC236}">
                    <a16:creationId xmlns:a16="http://schemas.microsoft.com/office/drawing/2014/main" id="{9C897DCC-DB5E-494A-B6BE-7EB9E3A28B40}"/>
                  </a:ext>
                </a:extLst>
              </p:cNvPr>
              <p:cNvSpPr/>
              <p:nvPr/>
            </p:nvSpPr>
            <p:spPr>
              <a:xfrm>
                <a:off x="9008845" y="3565835"/>
                <a:ext cx="3081555" cy="848569"/>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Cloud &amp; </a:t>
                </a:r>
                <a:r>
                  <a:rPr lang="en-GB" sz="2400" b="1" dirty="0" err="1">
                    <a:solidFill>
                      <a:srgbClr val="21B9EC"/>
                    </a:solidFill>
                    <a:latin typeface="Segoe" pitchFamily="34" charset="0"/>
                    <a:cs typeface="Segoe" pitchFamily="34" charset="0"/>
                  </a:rPr>
                  <a:t>Datacenter</a:t>
                </a:r>
                <a:endParaRPr lang="en-GB" sz="2400" b="1" dirty="0">
                  <a:solidFill>
                    <a:srgbClr val="21B9EC"/>
                  </a:solidFill>
                  <a:latin typeface="Segoe" pitchFamily="34" charset="0"/>
                  <a:cs typeface="Segoe" pitchFamily="34" charset="0"/>
                </a:endParaRPr>
              </a:p>
              <a:p>
                <a:pPr algn="ctr"/>
                <a:r>
                  <a:rPr lang="en-GB" sz="2400" b="1" dirty="0">
                    <a:solidFill>
                      <a:srgbClr val="21B9EC"/>
                    </a:solidFill>
                    <a:latin typeface="Segoe" pitchFamily="34" charset="0"/>
                    <a:cs typeface="Segoe" pitchFamily="34" charset="0"/>
                  </a:rPr>
                  <a:t>Management</a:t>
                </a:r>
                <a:endParaRPr lang="en-GB" sz="2800" b="1" dirty="0">
                  <a:solidFill>
                    <a:srgbClr val="21B9EC"/>
                  </a:solidFill>
                  <a:latin typeface="Segoe" pitchFamily="34" charset="0"/>
                  <a:cs typeface="Segoe" pitchFamily="34" charset="0"/>
                </a:endParaRPr>
              </a:p>
            </p:txBody>
          </p:sp>
          <p:sp>
            <p:nvSpPr>
              <p:cNvPr id="37" name="Rectangle 36">
                <a:extLst>
                  <a:ext uri="{FF2B5EF4-FFF2-40B4-BE49-F238E27FC236}">
                    <a16:creationId xmlns:a16="http://schemas.microsoft.com/office/drawing/2014/main" id="{0ED6C3B5-9461-4EF3-B7A4-7F911E3E4194}"/>
                  </a:ext>
                </a:extLst>
              </p:cNvPr>
              <p:cNvSpPr/>
              <p:nvPr/>
            </p:nvSpPr>
            <p:spPr>
              <a:xfrm>
                <a:off x="8731294" y="4335820"/>
                <a:ext cx="3636647" cy="961356"/>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Ryan Yates</a:t>
                </a:r>
              </a:p>
              <a:p>
                <a:pPr algn="ctr"/>
                <a:r>
                  <a:rPr lang="en-GB" sz="1600" dirty="0"/>
                  <a:t>Consultant</a:t>
                </a:r>
              </a:p>
              <a:p>
                <a:pPr algn="ctr"/>
                <a:endParaRPr lang="en-GB" sz="333" dirty="0"/>
              </a:p>
              <a:p>
                <a:pPr algn="ctr"/>
                <a:r>
                  <a:rPr lang="en-GB" sz="1600" dirty="0"/>
                  <a:t>MBCS</a:t>
                </a:r>
                <a:endParaRPr lang="en-GB" sz="1600" dirty="0">
                  <a:latin typeface="Segoe" pitchFamily="34" charset="0"/>
                  <a:cs typeface="Segoe" pitchFamily="34" charset="0"/>
                </a:endParaRPr>
              </a:p>
            </p:txBody>
          </p:sp>
          <p:pic>
            <p:nvPicPr>
              <p:cNvPr id="38" name="Picture 3" descr="C:\Users\Lauren\Documents\MVP_Logo_Kit\MVP Logo Kit\MVP_Horizontal_BlueOnly.png">
                <a:extLst>
                  <a:ext uri="{FF2B5EF4-FFF2-40B4-BE49-F238E27FC236}">
                    <a16:creationId xmlns:a16="http://schemas.microsoft.com/office/drawing/2014/main" id="{C30572F7-D61D-464E-8806-CADF456AE5AD}"/>
                  </a:ext>
                </a:extLst>
              </p:cNvPr>
              <p:cNvPicPr>
                <a:picLocks noChangeAspect="1" noChangeArrowheads="1"/>
              </p:cNvPicPr>
              <p:nvPr/>
            </p:nvPicPr>
            <p:blipFill>
              <a:blip r:embed="rId3" cstate="print"/>
              <a:stretch>
                <a:fillRect/>
              </a:stretch>
            </p:blipFill>
            <p:spPr bwMode="auto">
              <a:xfrm>
                <a:off x="9911194" y="5396395"/>
                <a:ext cx="1276847" cy="518277"/>
              </a:xfrm>
              <a:prstGeom prst="rect">
                <a:avLst/>
              </a:prstGeom>
              <a:noFill/>
            </p:spPr>
          </p:pic>
        </p:grpSp>
      </p:grpSp>
      <p:grpSp>
        <p:nvGrpSpPr>
          <p:cNvPr id="3" name="Group 2">
            <a:extLst>
              <a:ext uri="{FF2B5EF4-FFF2-40B4-BE49-F238E27FC236}">
                <a16:creationId xmlns:a16="http://schemas.microsoft.com/office/drawing/2014/main" id="{4DDF7AF8-1D80-4D10-8A1B-85EB9AD69964}"/>
              </a:ext>
            </a:extLst>
          </p:cNvPr>
          <p:cNvGrpSpPr/>
          <p:nvPr userDrawn="1"/>
        </p:nvGrpSpPr>
        <p:grpSpPr>
          <a:xfrm>
            <a:off x="539221" y="1116498"/>
            <a:ext cx="3636647" cy="4660172"/>
            <a:chOff x="-32789" y="1116498"/>
            <a:chExt cx="3636647" cy="4660172"/>
          </a:xfrm>
        </p:grpSpPr>
        <p:grpSp>
          <p:nvGrpSpPr>
            <p:cNvPr id="47" name="Group 46">
              <a:extLst>
                <a:ext uri="{FF2B5EF4-FFF2-40B4-BE49-F238E27FC236}">
                  <a16:creationId xmlns:a16="http://schemas.microsoft.com/office/drawing/2014/main" id="{2970659C-A8BD-4AB7-9C1E-097A46FFE589}"/>
                </a:ext>
              </a:extLst>
            </p:cNvPr>
            <p:cNvGrpSpPr/>
            <p:nvPr userDrawn="1"/>
          </p:nvGrpSpPr>
          <p:grpSpPr>
            <a:xfrm>
              <a:off x="-32789" y="3427833"/>
              <a:ext cx="3636647" cy="2348837"/>
              <a:chOff x="8731294" y="3565835"/>
              <a:chExt cx="3636647" cy="2348837"/>
            </a:xfrm>
          </p:grpSpPr>
          <p:sp>
            <p:nvSpPr>
              <p:cNvPr id="48" name="Rectangle 47">
                <a:extLst>
                  <a:ext uri="{FF2B5EF4-FFF2-40B4-BE49-F238E27FC236}">
                    <a16:creationId xmlns:a16="http://schemas.microsoft.com/office/drawing/2014/main" id="{15BC3D8A-4485-4045-A035-63C0A96206AE}"/>
                  </a:ext>
                </a:extLst>
              </p:cNvPr>
              <p:cNvSpPr/>
              <p:nvPr/>
            </p:nvSpPr>
            <p:spPr>
              <a:xfrm>
                <a:off x="9008845" y="3565835"/>
                <a:ext cx="3081555" cy="848569"/>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Cloud &amp; </a:t>
                </a:r>
                <a:r>
                  <a:rPr lang="en-GB" sz="2400" b="1" dirty="0" err="1">
                    <a:solidFill>
                      <a:srgbClr val="21B9EC"/>
                    </a:solidFill>
                    <a:latin typeface="Segoe" pitchFamily="34" charset="0"/>
                    <a:cs typeface="Segoe" pitchFamily="34" charset="0"/>
                  </a:rPr>
                  <a:t>Datacenter</a:t>
                </a:r>
                <a:endParaRPr lang="en-GB" sz="2400" b="1" dirty="0">
                  <a:solidFill>
                    <a:srgbClr val="21B9EC"/>
                  </a:solidFill>
                  <a:latin typeface="Segoe" pitchFamily="34" charset="0"/>
                  <a:cs typeface="Segoe" pitchFamily="34" charset="0"/>
                </a:endParaRPr>
              </a:p>
              <a:p>
                <a:pPr algn="ctr"/>
                <a:r>
                  <a:rPr lang="en-GB" sz="2400" b="1" dirty="0">
                    <a:solidFill>
                      <a:srgbClr val="21B9EC"/>
                    </a:solidFill>
                    <a:latin typeface="Segoe" pitchFamily="34" charset="0"/>
                    <a:cs typeface="Segoe" pitchFamily="34" charset="0"/>
                  </a:rPr>
                  <a:t>Management</a:t>
                </a:r>
                <a:endParaRPr lang="en-GB" sz="2800" b="1" dirty="0">
                  <a:solidFill>
                    <a:srgbClr val="21B9EC"/>
                  </a:solidFill>
                  <a:latin typeface="Segoe" pitchFamily="34" charset="0"/>
                  <a:cs typeface="Segoe" pitchFamily="34" charset="0"/>
                </a:endParaRPr>
              </a:p>
            </p:txBody>
          </p:sp>
          <p:sp>
            <p:nvSpPr>
              <p:cNvPr id="49" name="Rectangle 48">
                <a:extLst>
                  <a:ext uri="{FF2B5EF4-FFF2-40B4-BE49-F238E27FC236}">
                    <a16:creationId xmlns:a16="http://schemas.microsoft.com/office/drawing/2014/main" id="{683797C7-0DE5-44D5-A743-7CE332F31D20}"/>
                  </a:ext>
                </a:extLst>
              </p:cNvPr>
              <p:cNvSpPr/>
              <p:nvPr/>
            </p:nvSpPr>
            <p:spPr>
              <a:xfrm>
                <a:off x="8731294" y="4335820"/>
                <a:ext cx="3636647" cy="961356"/>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Chris Gardner</a:t>
                </a:r>
              </a:p>
              <a:p>
                <a:pPr algn="ctr"/>
                <a:r>
                  <a:rPr lang="en-GB" sz="1600" dirty="0"/>
                  <a:t>Consultant</a:t>
                </a:r>
              </a:p>
              <a:p>
                <a:pPr algn="ctr"/>
                <a:endParaRPr lang="en-GB" sz="333" dirty="0"/>
              </a:p>
              <a:p>
                <a:pPr algn="ctr"/>
                <a:r>
                  <a:rPr lang="en-GB" sz="1600" dirty="0"/>
                  <a:t>BSc (Hons) MBCS</a:t>
                </a:r>
                <a:endParaRPr lang="en-GB" sz="1600" dirty="0">
                  <a:latin typeface="Segoe" pitchFamily="34" charset="0"/>
                  <a:cs typeface="Segoe" pitchFamily="34" charset="0"/>
                </a:endParaRPr>
              </a:p>
            </p:txBody>
          </p:sp>
          <p:pic>
            <p:nvPicPr>
              <p:cNvPr id="50" name="Picture 3" descr="C:\Users\Lauren\Documents\MVP_Logo_Kit\MVP Logo Kit\MVP_Horizontal_BlueOnly.png">
                <a:extLst>
                  <a:ext uri="{FF2B5EF4-FFF2-40B4-BE49-F238E27FC236}">
                    <a16:creationId xmlns:a16="http://schemas.microsoft.com/office/drawing/2014/main" id="{5266D264-AEB6-4105-8FFD-E2E7B714CDA2}"/>
                  </a:ext>
                </a:extLst>
              </p:cNvPr>
              <p:cNvPicPr>
                <a:picLocks noChangeAspect="1" noChangeArrowheads="1"/>
              </p:cNvPicPr>
              <p:nvPr/>
            </p:nvPicPr>
            <p:blipFill>
              <a:blip r:embed="rId3" cstate="print"/>
              <a:stretch>
                <a:fillRect/>
              </a:stretch>
            </p:blipFill>
            <p:spPr bwMode="auto">
              <a:xfrm>
                <a:off x="9911194" y="5396395"/>
                <a:ext cx="1276847" cy="518277"/>
              </a:xfrm>
              <a:prstGeom prst="rect">
                <a:avLst/>
              </a:prstGeom>
              <a:noFill/>
            </p:spPr>
          </p:pic>
        </p:grpSp>
        <p:pic>
          <p:nvPicPr>
            <p:cNvPr id="52" name="Picture 51">
              <a:extLst>
                <a:ext uri="{FF2B5EF4-FFF2-40B4-BE49-F238E27FC236}">
                  <a16:creationId xmlns:a16="http://schemas.microsoft.com/office/drawing/2014/main" id="{556FC7D8-B79E-4BBF-A1C6-73BEA48C2206}"/>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b="50292"/>
            <a:stretch/>
          </p:blipFill>
          <p:spPr>
            <a:xfrm>
              <a:off x="980670" y="1116498"/>
              <a:ext cx="1685056" cy="2301764"/>
            </a:xfrm>
            <a:prstGeom prst="rect">
              <a:avLst/>
            </a:prstGeom>
          </p:spPr>
        </p:pic>
      </p:grpSp>
    </p:spTree>
    <p:extLst>
      <p:ext uri="{BB962C8B-B14F-4D97-AF65-F5344CB8AC3E}">
        <p14:creationId xmlns:p14="http://schemas.microsoft.com/office/powerpoint/2010/main" val="2111587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4310880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Award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36EDB5-E228-49BC-9E20-5A67FF16CCE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268"/>
          <a:stretch/>
        </p:blipFill>
        <p:spPr>
          <a:xfrm>
            <a:off x="1" y="700894"/>
            <a:ext cx="5753100" cy="1960672"/>
          </a:xfrm>
          <a:prstGeom prst="rect">
            <a:avLst/>
          </a:prstGeom>
        </p:spPr>
      </p:pic>
      <p:pic>
        <p:nvPicPr>
          <p:cNvPr id="9" name="Picture 8">
            <a:extLst>
              <a:ext uri="{FF2B5EF4-FFF2-40B4-BE49-F238E27FC236}">
                <a16:creationId xmlns:a16="http://schemas.microsoft.com/office/drawing/2014/main" id="{BB92D325-F33C-40D5-854A-45DFC022F47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386" t="-2443" r="-4348" b="-619"/>
          <a:stretch/>
        </p:blipFill>
        <p:spPr>
          <a:xfrm rot="21432513">
            <a:off x="5366678" y="-241128"/>
            <a:ext cx="8370452" cy="5504424"/>
          </a:xfrm>
          <a:prstGeom prst="rect">
            <a:avLst/>
          </a:prstGeom>
        </p:spPr>
      </p:pic>
      <p:pic>
        <p:nvPicPr>
          <p:cNvPr id="10" name="Picture 9" descr="A picture containing indoor, sitting&#10;&#10;Description generated with high confidence">
            <a:extLst>
              <a:ext uri="{FF2B5EF4-FFF2-40B4-BE49-F238E27FC236}">
                <a16:creationId xmlns:a16="http://schemas.microsoft.com/office/drawing/2014/main" id="{DA8EE498-2113-4956-A84A-92B8FAFA1665}"/>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309" t="21879" r="1350" b="11798"/>
          <a:stretch/>
        </p:blipFill>
        <p:spPr>
          <a:xfrm>
            <a:off x="0" y="2092154"/>
            <a:ext cx="12191999" cy="4479775"/>
          </a:xfrm>
          <a:prstGeom prst="rect">
            <a:avLst/>
          </a:prstGeom>
        </p:spPr>
      </p:pic>
      <p:pic>
        <p:nvPicPr>
          <p:cNvPr id="6" name="Picture 5">
            <a:extLst>
              <a:ext uri="{FF2B5EF4-FFF2-40B4-BE49-F238E27FC236}">
                <a16:creationId xmlns:a16="http://schemas.microsoft.com/office/drawing/2014/main" id="{5F88092D-14CC-4BBE-AC39-950C8F6C4867}"/>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r="7601" b="7958"/>
          <a:stretch/>
        </p:blipFill>
        <p:spPr>
          <a:xfrm>
            <a:off x="8716177" y="2240507"/>
            <a:ext cx="3475824" cy="4331422"/>
          </a:xfrm>
          <a:prstGeom prst="rect">
            <a:avLst/>
          </a:prstGeom>
        </p:spPr>
      </p:pic>
    </p:spTree>
    <p:extLst>
      <p:ext uri="{BB962C8B-B14F-4D97-AF65-F5344CB8AC3E}">
        <p14:creationId xmlns:p14="http://schemas.microsoft.com/office/powerpoint/2010/main" val="23945357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ers">
    <p:spTree>
      <p:nvGrpSpPr>
        <p:cNvPr id="1" name=""/>
        <p:cNvGrpSpPr/>
        <p:nvPr/>
      </p:nvGrpSpPr>
      <p:grpSpPr>
        <a:xfrm>
          <a:off x="0" y="0"/>
          <a:ext cx="0" cy="0"/>
          <a:chOff x="0" y="0"/>
          <a:chExt cx="0" cy="0"/>
        </a:xfrm>
      </p:grpSpPr>
      <p:graphicFrame>
        <p:nvGraphicFramePr>
          <p:cNvPr id="56" name="Table 55">
            <a:extLst>
              <a:ext uri="{FF2B5EF4-FFF2-40B4-BE49-F238E27FC236}">
                <a16:creationId xmlns:a16="http://schemas.microsoft.com/office/drawing/2014/main" id="{002FC07A-CF0D-43E4-84EC-8A89E0327C63}"/>
              </a:ext>
            </a:extLst>
          </p:cNvPr>
          <p:cNvGraphicFramePr>
            <a:graphicFrameLocks noGrp="1"/>
          </p:cNvGraphicFramePr>
          <p:nvPr userDrawn="1">
            <p:extLst>
              <p:ext uri="{D42A27DB-BD31-4B8C-83A1-F6EECF244321}">
                <p14:modId xmlns:p14="http://schemas.microsoft.com/office/powerpoint/2010/main" val="1535760641"/>
              </p:ext>
            </p:extLst>
          </p:nvPr>
        </p:nvGraphicFramePr>
        <p:xfrm>
          <a:off x="8138628" y="4362450"/>
          <a:ext cx="3945008" cy="2081777"/>
        </p:xfrm>
        <a:graphic>
          <a:graphicData uri="http://schemas.openxmlformats.org/drawingml/2006/table">
            <a:tbl>
              <a:tblPr firstRow="1" bandRow="1">
                <a:tableStyleId>{5C22544A-7EE6-4342-B048-85BDC9FD1C3A}</a:tableStyleId>
              </a:tblPr>
              <a:tblGrid>
                <a:gridCol w="3945008">
                  <a:extLst>
                    <a:ext uri="{9D8B030D-6E8A-4147-A177-3AD203B41FA5}">
                      <a16:colId xmlns:a16="http://schemas.microsoft.com/office/drawing/2014/main" val="2179508574"/>
                    </a:ext>
                  </a:extLst>
                </a:gridCol>
              </a:tblGrid>
              <a:tr h="2081777">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57" name="Table 56">
            <a:extLst>
              <a:ext uri="{FF2B5EF4-FFF2-40B4-BE49-F238E27FC236}">
                <a16:creationId xmlns:a16="http://schemas.microsoft.com/office/drawing/2014/main" id="{94B8716F-E59E-4C5B-B341-DA7D39F042A4}"/>
              </a:ext>
            </a:extLst>
          </p:cNvPr>
          <p:cNvGraphicFramePr>
            <a:graphicFrameLocks noGrp="1"/>
          </p:cNvGraphicFramePr>
          <p:nvPr userDrawn="1">
            <p:extLst>
              <p:ext uri="{D42A27DB-BD31-4B8C-83A1-F6EECF244321}">
                <p14:modId xmlns:p14="http://schemas.microsoft.com/office/powerpoint/2010/main" val="871186074"/>
              </p:ext>
            </p:extLst>
          </p:nvPr>
        </p:nvGraphicFramePr>
        <p:xfrm>
          <a:off x="94150" y="4355492"/>
          <a:ext cx="3929366" cy="2088734"/>
        </p:xfrm>
        <a:graphic>
          <a:graphicData uri="http://schemas.openxmlformats.org/drawingml/2006/table">
            <a:tbl>
              <a:tblPr firstRow="1" bandRow="1">
                <a:tableStyleId>{5C22544A-7EE6-4342-B048-85BDC9FD1C3A}</a:tableStyleId>
              </a:tblPr>
              <a:tblGrid>
                <a:gridCol w="3929366">
                  <a:extLst>
                    <a:ext uri="{9D8B030D-6E8A-4147-A177-3AD203B41FA5}">
                      <a16:colId xmlns:a16="http://schemas.microsoft.com/office/drawing/2014/main" val="2179508574"/>
                    </a:ext>
                  </a:extLst>
                </a:gridCol>
              </a:tblGrid>
              <a:tr h="208873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58" name="Rectangle 57">
            <a:extLst>
              <a:ext uri="{FF2B5EF4-FFF2-40B4-BE49-F238E27FC236}">
                <a16:creationId xmlns:a16="http://schemas.microsoft.com/office/drawing/2014/main" id="{43AF2BE0-E9C2-4038-8F27-91EE1AA77B73}"/>
              </a:ext>
            </a:extLst>
          </p:cNvPr>
          <p:cNvSpPr/>
          <p:nvPr userDrawn="1"/>
        </p:nvSpPr>
        <p:spPr bwMode="auto">
          <a:xfrm>
            <a:off x="8145769" y="3951799"/>
            <a:ext cx="3929366" cy="3990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Azure DevOps</a:t>
            </a:r>
          </a:p>
        </p:txBody>
      </p:sp>
      <p:graphicFrame>
        <p:nvGraphicFramePr>
          <p:cNvPr id="59" name="Table 58">
            <a:extLst>
              <a:ext uri="{FF2B5EF4-FFF2-40B4-BE49-F238E27FC236}">
                <a16:creationId xmlns:a16="http://schemas.microsoft.com/office/drawing/2014/main" id="{763F3299-23B5-418A-9986-9C6F3DFF3FA7}"/>
              </a:ext>
            </a:extLst>
          </p:cNvPr>
          <p:cNvGraphicFramePr>
            <a:graphicFrameLocks noGrp="1"/>
          </p:cNvGraphicFramePr>
          <p:nvPr userDrawn="1">
            <p:extLst>
              <p:ext uri="{D42A27DB-BD31-4B8C-83A1-F6EECF244321}">
                <p14:modId xmlns:p14="http://schemas.microsoft.com/office/powerpoint/2010/main" val="1732985380"/>
              </p:ext>
            </p:extLst>
          </p:nvPr>
        </p:nvGraphicFramePr>
        <p:xfrm>
          <a:off x="74162" y="789362"/>
          <a:ext cx="3953218" cy="3085786"/>
        </p:xfrm>
        <a:graphic>
          <a:graphicData uri="http://schemas.openxmlformats.org/drawingml/2006/table">
            <a:tbl>
              <a:tblPr firstRow="1" bandRow="1">
                <a:tableStyleId>{5C22544A-7EE6-4342-B048-85BDC9FD1C3A}</a:tableStyleId>
              </a:tblPr>
              <a:tblGrid>
                <a:gridCol w="3953218">
                  <a:extLst>
                    <a:ext uri="{9D8B030D-6E8A-4147-A177-3AD203B41FA5}">
                      <a16:colId xmlns:a16="http://schemas.microsoft.com/office/drawing/2014/main" val="2179508574"/>
                    </a:ext>
                  </a:extLst>
                </a:gridCol>
              </a:tblGrid>
              <a:tr h="3085786">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60" name="Rectangle 59">
            <a:extLst>
              <a:ext uri="{FF2B5EF4-FFF2-40B4-BE49-F238E27FC236}">
                <a16:creationId xmlns:a16="http://schemas.microsoft.com/office/drawing/2014/main" id="{2148820A-C1A2-4FE1-AC87-862B6F79A7B3}"/>
              </a:ext>
            </a:extLst>
          </p:cNvPr>
          <p:cNvSpPr/>
          <p:nvPr userDrawn="1"/>
        </p:nvSpPr>
        <p:spPr bwMode="auto">
          <a:xfrm>
            <a:off x="74162" y="400838"/>
            <a:ext cx="3957113" cy="399082"/>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Azure</a:t>
            </a:r>
          </a:p>
        </p:txBody>
      </p:sp>
      <p:graphicFrame>
        <p:nvGraphicFramePr>
          <p:cNvPr id="61" name="Table 60">
            <a:extLst>
              <a:ext uri="{FF2B5EF4-FFF2-40B4-BE49-F238E27FC236}">
                <a16:creationId xmlns:a16="http://schemas.microsoft.com/office/drawing/2014/main" id="{FFE620CA-8E1F-4818-B15D-8A404250EE04}"/>
              </a:ext>
            </a:extLst>
          </p:cNvPr>
          <p:cNvGraphicFramePr>
            <a:graphicFrameLocks noGrp="1"/>
          </p:cNvGraphicFramePr>
          <p:nvPr userDrawn="1">
            <p:extLst>
              <p:ext uri="{D42A27DB-BD31-4B8C-83A1-F6EECF244321}">
                <p14:modId xmlns:p14="http://schemas.microsoft.com/office/powerpoint/2010/main" val="714037599"/>
              </p:ext>
            </p:extLst>
          </p:nvPr>
        </p:nvGraphicFramePr>
        <p:xfrm>
          <a:off x="8154402" y="772814"/>
          <a:ext cx="3929366" cy="3102333"/>
        </p:xfrm>
        <a:graphic>
          <a:graphicData uri="http://schemas.openxmlformats.org/drawingml/2006/table">
            <a:tbl>
              <a:tblPr firstRow="1" bandRow="1">
                <a:tableStyleId>{5C22544A-7EE6-4342-B048-85BDC9FD1C3A}</a:tableStyleId>
              </a:tblPr>
              <a:tblGrid>
                <a:gridCol w="3929366">
                  <a:extLst>
                    <a:ext uri="{9D8B030D-6E8A-4147-A177-3AD203B41FA5}">
                      <a16:colId xmlns:a16="http://schemas.microsoft.com/office/drawing/2014/main" val="2179508574"/>
                    </a:ext>
                  </a:extLst>
                </a:gridCol>
              </a:tblGrid>
              <a:tr h="3102333">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62" name="Table 61">
            <a:extLst>
              <a:ext uri="{FF2B5EF4-FFF2-40B4-BE49-F238E27FC236}">
                <a16:creationId xmlns:a16="http://schemas.microsoft.com/office/drawing/2014/main" id="{496F3369-C351-4432-982A-14794CCE21BD}"/>
              </a:ext>
            </a:extLst>
          </p:cNvPr>
          <p:cNvGraphicFramePr>
            <a:graphicFrameLocks noGrp="1"/>
          </p:cNvGraphicFramePr>
          <p:nvPr userDrawn="1">
            <p:extLst>
              <p:ext uri="{D42A27DB-BD31-4B8C-83A1-F6EECF244321}">
                <p14:modId xmlns:p14="http://schemas.microsoft.com/office/powerpoint/2010/main" val="4197756249"/>
              </p:ext>
            </p:extLst>
          </p:nvPr>
        </p:nvGraphicFramePr>
        <p:xfrm>
          <a:off x="4108363" y="4002827"/>
          <a:ext cx="3946240" cy="2447653"/>
        </p:xfrm>
        <a:graphic>
          <a:graphicData uri="http://schemas.openxmlformats.org/drawingml/2006/table">
            <a:tbl>
              <a:tblPr firstRow="1" bandRow="1">
                <a:tableStyleId>{5C22544A-7EE6-4342-B048-85BDC9FD1C3A}</a:tableStyleId>
              </a:tblPr>
              <a:tblGrid>
                <a:gridCol w="3946240">
                  <a:extLst>
                    <a:ext uri="{9D8B030D-6E8A-4147-A177-3AD203B41FA5}">
                      <a16:colId xmlns:a16="http://schemas.microsoft.com/office/drawing/2014/main" val="2179508574"/>
                    </a:ext>
                  </a:extLst>
                </a:gridCol>
              </a:tblGrid>
              <a:tr h="2447653">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63" name="Rectangle 62">
            <a:extLst>
              <a:ext uri="{FF2B5EF4-FFF2-40B4-BE49-F238E27FC236}">
                <a16:creationId xmlns:a16="http://schemas.microsoft.com/office/drawing/2014/main" id="{869071B9-A306-433B-9BEC-2B3823CAF36C}"/>
              </a:ext>
            </a:extLst>
          </p:cNvPr>
          <p:cNvSpPr/>
          <p:nvPr userDrawn="1"/>
        </p:nvSpPr>
        <p:spPr bwMode="auto">
          <a:xfrm>
            <a:off x="4119285" y="400512"/>
            <a:ext cx="3945009" cy="39908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TFS</a:t>
            </a:r>
          </a:p>
        </p:txBody>
      </p:sp>
      <p:sp>
        <p:nvSpPr>
          <p:cNvPr id="64" name="Rectangle 63">
            <a:extLst>
              <a:ext uri="{FF2B5EF4-FFF2-40B4-BE49-F238E27FC236}">
                <a16:creationId xmlns:a16="http://schemas.microsoft.com/office/drawing/2014/main" id="{B03B0878-4F00-4B17-A492-FF5042374E6C}"/>
              </a:ext>
            </a:extLst>
          </p:cNvPr>
          <p:cNvSpPr/>
          <p:nvPr userDrawn="1"/>
        </p:nvSpPr>
        <p:spPr bwMode="auto">
          <a:xfrm>
            <a:off x="8141150" y="400512"/>
            <a:ext cx="3945008" cy="399082"/>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SharePoint</a:t>
            </a:r>
          </a:p>
        </p:txBody>
      </p:sp>
      <p:graphicFrame>
        <p:nvGraphicFramePr>
          <p:cNvPr id="65" name="Table 64">
            <a:extLst>
              <a:ext uri="{FF2B5EF4-FFF2-40B4-BE49-F238E27FC236}">
                <a16:creationId xmlns:a16="http://schemas.microsoft.com/office/drawing/2014/main" id="{7877BF24-60D4-4C45-A8F1-3F69CD458982}"/>
              </a:ext>
            </a:extLst>
          </p:cNvPr>
          <p:cNvGraphicFramePr>
            <a:graphicFrameLocks noGrp="1"/>
          </p:cNvGraphicFramePr>
          <p:nvPr userDrawn="1">
            <p:extLst>
              <p:ext uri="{D42A27DB-BD31-4B8C-83A1-F6EECF244321}">
                <p14:modId xmlns:p14="http://schemas.microsoft.com/office/powerpoint/2010/main" val="2568544395"/>
              </p:ext>
            </p:extLst>
          </p:nvPr>
        </p:nvGraphicFramePr>
        <p:xfrm>
          <a:off x="4116552" y="799592"/>
          <a:ext cx="3945009" cy="2743183"/>
        </p:xfrm>
        <a:graphic>
          <a:graphicData uri="http://schemas.openxmlformats.org/drawingml/2006/table">
            <a:tbl>
              <a:tblPr firstRow="1" bandRow="1">
                <a:tableStyleId>{5C22544A-7EE6-4342-B048-85BDC9FD1C3A}</a:tableStyleId>
              </a:tblPr>
              <a:tblGrid>
                <a:gridCol w="3945009">
                  <a:extLst>
                    <a:ext uri="{9D8B030D-6E8A-4147-A177-3AD203B41FA5}">
                      <a16:colId xmlns:a16="http://schemas.microsoft.com/office/drawing/2014/main" val="2179508574"/>
                    </a:ext>
                  </a:extLst>
                </a:gridCol>
              </a:tblGrid>
              <a:tr h="2743183">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66" name="Picture 65">
            <a:extLst>
              <a:ext uri="{FF2B5EF4-FFF2-40B4-BE49-F238E27FC236}">
                <a16:creationId xmlns:a16="http://schemas.microsoft.com/office/drawing/2014/main" id="{1EFB995D-AC8A-4013-A237-D9D889BC944A}"/>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1205" b="96386" l="7616" r="94040">
                        <a14:foregroundMark x1="59272" y1="7530" x2="59272" y2="7530"/>
                        <a14:foregroundMark x1="49338" y1="1807" x2="49338" y2="1807"/>
                        <a14:foregroundMark x1="7947" y1="58133" x2="7947" y2="58133"/>
                        <a14:foregroundMark x1="50662" y1="96386" x2="50662" y2="96386"/>
                        <a14:foregroundMark x1="90066" y1="56928" x2="90066" y2="56928"/>
                        <a14:foregroundMark x1="94040" y1="56627" x2="94040" y2="56627"/>
                        <a14:foregroundMark x1="56954" y1="54217" x2="56954" y2="54217"/>
                        <a14:foregroundMark x1="56954" y1="52108" x2="56954" y2="52108"/>
                        <a14:foregroundMark x1="50662" y1="75000" x2="50662" y2="75000"/>
                        <a14:foregroundMark x1="51656" y1="74096" x2="51656" y2="74096"/>
                        <a14:foregroundMark x1="52318" y1="74096" x2="52318" y2="74096"/>
                        <a14:foregroundMark x1="55298" y1="74398" x2="55298" y2="74398"/>
                        <a14:foregroundMark x1="49338" y1="74096" x2="49338" y2="74096"/>
                        <a14:foregroundMark x1="51325" y1="74096" x2="51325" y2="74096"/>
                        <a14:foregroundMark x1="52318" y1="73795" x2="52318" y2="73795"/>
                        <a14:foregroundMark x1="52318" y1="73193" x2="52318" y2="73193"/>
                        <a14:foregroundMark x1="51325" y1="74398" x2="51325" y2="74398"/>
                        <a14:foregroundMark x1="51987" y1="73494" x2="51987" y2="73494"/>
                        <a14:foregroundMark x1="51987" y1="73494" x2="51987" y2="73494"/>
                        <a14:foregroundMark x1="51987" y1="73795" x2="51987" y2="73795"/>
                        <a14:foregroundMark x1="49338" y1="75000" x2="49338" y2="75000"/>
                        <a14:foregroundMark x1="50000" y1="74398" x2="50000" y2="74398"/>
                        <a14:foregroundMark x1="50000" y1="74398" x2="50000" y2="74398"/>
                        <a14:foregroundMark x1="51325" y1="73795" x2="51325" y2="73795"/>
                        <a14:foregroundMark x1="53974" y1="73795" x2="47351" y2="73494"/>
                        <a14:foregroundMark x1="47351" y1="73193" x2="56954" y2="75904"/>
                        <a14:foregroundMark x1="57947" y1="70181" x2="36093" y2="61747"/>
                        <a14:foregroundMark x1="51656" y1="62651" x2="48675" y2="45482"/>
                        <a14:foregroundMark x1="56954" y1="64157" x2="52649" y2="66566"/>
                        <a14:foregroundMark x1="60265" y1="65964" x2="62252" y2="61747"/>
                        <a14:foregroundMark x1="59272" y1="64458" x2="65563" y2="64458"/>
                        <a14:foregroundMark x1="39404" y1="15663" x2="39735" y2="12952"/>
                        <a14:foregroundMark x1="52318" y1="11145" x2="62252" y2="12952"/>
                      </a14:backgroundRemoval>
                    </a14:imgEffect>
                  </a14:imgLayer>
                </a14:imgProps>
              </a:ext>
              <a:ext uri="{28A0092B-C50C-407E-A947-70E740481C1C}">
                <a14:useLocalDpi xmlns:a14="http://schemas.microsoft.com/office/drawing/2010/main" val="0"/>
              </a:ext>
            </a:extLst>
          </a:blip>
          <a:stretch>
            <a:fillRect/>
          </a:stretch>
        </p:blipFill>
        <p:spPr>
          <a:xfrm>
            <a:off x="7010132" y="4098022"/>
            <a:ext cx="963168" cy="1058953"/>
          </a:xfrm>
          <a:prstGeom prst="rect">
            <a:avLst/>
          </a:prstGeom>
        </p:spPr>
      </p:pic>
      <p:pic>
        <p:nvPicPr>
          <p:cNvPr id="67" name="Picture 66">
            <a:extLst>
              <a:ext uri="{FF2B5EF4-FFF2-40B4-BE49-F238E27FC236}">
                <a16:creationId xmlns:a16="http://schemas.microsoft.com/office/drawing/2014/main" id="{D81B088E-D49E-44DA-AF86-44BE7988592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86855" y="3304532"/>
            <a:ext cx="1791324" cy="447831"/>
          </a:xfrm>
          <a:prstGeom prst="rect">
            <a:avLst/>
          </a:prstGeom>
        </p:spPr>
      </p:pic>
      <p:pic>
        <p:nvPicPr>
          <p:cNvPr id="68" name="Picture 67">
            <a:extLst>
              <a:ext uri="{FF2B5EF4-FFF2-40B4-BE49-F238E27FC236}">
                <a16:creationId xmlns:a16="http://schemas.microsoft.com/office/drawing/2014/main" id="{7E83C607-CC31-4C33-B700-44BCDC05A2C8}"/>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t="32976" b="32124"/>
          <a:stretch/>
        </p:blipFill>
        <p:spPr>
          <a:xfrm>
            <a:off x="5606566" y="5925158"/>
            <a:ext cx="2328983" cy="406406"/>
          </a:xfrm>
          <a:prstGeom prst="rect">
            <a:avLst/>
          </a:prstGeom>
        </p:spPr>
      </p:pic>
      <p:pic>
        <p:nvPicPr>
          <p:cNvPr id="69" name="Picture 68">
            <a:extLst>
              <a:ext uri="{FF2B5EF4-FFF2-40B4-BE49-F238E27FC236}">
                <a16:creationId xmlns:a16="http://schemas.microsoft.com/office/drawing/2014/main" id="{F1B41474-EF40-4F45-9A43-751FC977087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226252" y="924817"/>
            <a:ext cx="1975047" cy="487023"/>
          </a:xfrm>
          <a:prstGeom prst="rect">
            <a:avLst/>
          </a:prstGeom>
        </p:spPr>
      </p:pic>
      <p:pic>
        <p:nvPicPr>
          <p:cNvPr id="70" name="Picture 69">
            <a:extLst>
              <a:ext uri="{FF2B5EF4-FFF2-40B4-BE49-F238E27FC236}">
                <a16:creationId xmlns:a16="http://schemas.microsoft.com/office/drawing/2014/main" id="{5B0B4E1B-3660-4C19-A8D5-594D346F78F3}"/>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460102" y="4446624"/>
            <a:ext cx="1461035" cy="277412"/>
          </a:xfrm>
          <a:prstGeom prst="rect">
            <a:avLst/>
          </a:prstGeom>
        </p:spPr>
      </p:pic>
      <p:pic>
        <p:nvPicPr>
          <p:cNvPr id="71" name="Picture 70">
            <a:extLst>
              <a:ext uri="{FF2B5EF4-FFF2-40B4-BE49-F238E27FC236}">
                <a16:creationId xmlns:a16="http://schemas.microsoft.com/office/drawing/2014/main" id="{EBEFAC5C-F396-4A1C-AA67-8224861EFEF8}"/>
              </a:ext>
            </a:extLst>
          </p:cNvPr>
          <p:cNvPicPr>
            <a:picLocks noChangeAspect="1"/>
          </p:cNvPicPr>
          <p:nvPr userDrawn="1"/>
        </p:nvPicPr>
        <p:blipFill>
          <a:blip r:embed="rId8" cstate="print">
            <a:extLst>
              <a:ext uri="{BEBA8EAE-BF5A-486C-A8C5-ECC9F3942E4B}">
                <a14:imgProps xmlns:a14="http://schemas.microsoft.com/office/drawing/2010/main">
                  <a14:imgLayer r:embed="rId9">
                    <a14:imgEffect>
                      <a14:backgroundRemoval t="5785" b="97521" l="3118" r="98801">
                        <a14:foregroundMark x1="56835" y1="48760" x2="56835" y2="48760"/>
                        <a14:foregroundMark x1="70024" y1="39669" x2="70024" y2="39669"/>
                        <a14:foregroundMark x1="85372" y1="48760" x2="85372" y2="48760"/>
                        <a14:foregroundMark x1="94005" y1="64463" x2="94005" y2="64463"/>
                        <a14:foregroundMark x1="98801" y1="74380" x2="98801" y2="74380"/>
                        <a14:foregroundMark x1="14149" y1="69421" x2="14149" y2="69421"/>
                        <a14:foregroundMark x1="3597" y1="62810" x2="3597" y2="62810"/>
                        <a14:foregroundMark x1="5516" y1="53719" x2="5516" y2="53719"/>
                        <a14:foregroundMark x1="23261" y1="23140" x2="23261" y2="23140"/>
                        <a14:foregroundMark x1="23981" y1="24793" x2="23981" y2="24793"/>
                        <a14:foregroundMark x1="25899" y1="26446" x2="25899" y2="26446"/>
                        <a14:foregroundMark x1="26619" y1="30579" x2="26619" y2="30579"/>
                        <a14:foregroundMark x1="27338" y1="34711" x2="27338" y2="34711"/>
                        <a14:foregroundMark x1="27578" y1="38843" x2="27578" y2="38843"/>
                        <a14:foregroundMark x1="27818" y1="30579" x2="27818" y2="30579"/>
                        <a14:foregroundMark x1="27818" y1="21488" x2="27818" y2="21488"/>
                        <a14:foregroundMark x1="28537" y1="15702" x2="28537" y2="15702"/>
                        <a14:foregroundMark x1="28297" y1="23140" x2="28297" y2="23140"/>
                        <a14:foregroundMark x1="28297" y1="28099" x2="28297" y2="28099"/>
                        <a14:foregroundMark x1="29257" y1="10744" x2="29257" y2="10744"/>
                        <a14:foregroundMark x1="30695" y1="9091" x2="30695" y2="9091"/>
                        <a14:foregroundMark x1="31894" y1="9091" x2="31894" y2="9091"/>
                        <a14:foregroundMark x1="32614" y1="9091" x2="32614" y2="9091"/>
                        <a14:foregroundMark x1="33813" y1="56198" x2="33813" y2="56198"/>
                        <a14:foregroundMark x1="31894" y1="56198" x2="31894" y2="56198"/>
                        <a14:foregroundMark x1="28777" y1="56198" x2="28777" y2="56198"/>
                        <a14:foregroundMark x1="27098" y1="57851" x2="27098" y2="57851"/>
                        <a14:foregroundMark x1="23981" y1="62810" x2="23981" y2="62810"/>
                        <a14:foregroundMark x1="27818" y1="49587" x2="27818" y2="49587"/>
                        <a14:foregroundMark x1="21823" y1="47934" x2="21823" y2="47934"/>
                        <a14:foregroundMark x1="21823" y1="47107" x2="21823" y2="47107"/>
                        <a14:foregroundMark x1="17986" y1="64463" x2="17986" y2="64463"/>
                        <a14:foregroundMark x1="15588" y1="85950" x2="15588" y2="85950"/>
                        <a14:foregroundMark x1="16547" y1="92562" x2="16547" y2="92562"/>
                        <a14:foregroundMark x1="17746" y1="96694" x2="17746" y2="96694"/>
                        <a14:foregroundMark x1="18945" y1="97521" x2="18945" y2="97521"/>
                        <a14:foregroundMark x1="19664" y1="84298" x2="19664" y2="84298"/>
                        <a14:foregroundMark x1="22782" y1="76860" x2="22782" y2="76860"/>
                        <a14:foregroundMark x1="22542" y1="72727" x2="22542" y2="72727"/>
                        <a14:foregroundMark x1="22062" y1="68595" x2="22062" y2="68595"/>
                        <a14:foregroundMark x1="23022" y1="82645" x2="23022" y2="82645"/>
                        <a14:foregroundMark x1="23022" y1="88430" x2="23022" y2="88430"/>
                        <a14:foregroundMark x1="23022" y1="92562" x2="23022" y2="92562"/>
                        <a14:foregroundMark x1="23261" y1="85950" x2="23261" y2="85950"/>
                        <a14:foregroundMark x1="19664" y1="42149" x2="19664" y2="42149"/>
                        <a14:foregroundMark x1="19664" y1="31405" x2="19664" y2="31405"/>
                        <a14:foregroundMark x1="21343" y1="28099" x2="21343" y2="28099"/>
                        <a14:foregroundMark x1="20144" y1="25620" x2="20144" y2="25620"/>
                        <a14:foregroundMark x1="22062" y1="10744" x2="22062" y2="10744"/>
                        <a14:foregroundMark x1="23741" y1="9091" x2="23741" y2="9091"/>
                        <a14:foregroundMark x1="25180" y1="7438" x2="25180" y2="7438"/>
                        <a14:foregroundMark x1="26139" y1="7438" x2="26139" y2="7438"/>
                        <a14:foregroundMark x1="27818" y1="7438" x2="27818" y2="7438"/>
                        <a14:foregroundMark x1="29257" y1="5785" x2="29257" y2="5785"/>
                        <a14:foregroundMark x1="18465" y1="9917" x2="18465" y2="9917"/>
                        <a14:foregroundMark x1="17746" y1="17355" x2="17746" y2="17355"/>
                        <a14:foregroundMark x1="19185" y1="5785" x2="19185" y2="5785"/>
                        <a14:foregroundMark x1="17746" y1="19008" x2="17746" y2="19008"/>
                        <a14:foregroundMark x1="17746" y1="21488" x2="17746" y2="21488"/>
                        <a14:foregroundMark x1="12950" y1="56198" x2="12950" y2="56198"/>
                        <a14:foregroundMark x1="14628" y1="40496" x2="14628" y2="40496"/>
                        <a14:foregroundMark x1="15108" y1="35537" x2="15108" y2="35537"/>
                        <a14:foregroundMark x1="15827" y1="30579" x2="15827" y2="30579"/>
                        <a14:foregroundMark x1="16067" y1="30579" x2="16067" y2="30579"/>
                        <a14:foregroundMark x1="16547" y1="26446" x2="16547" y2="26446"/>
                        <a14:foregroundMark x1="19664" y1="35537" x2="19664" y2="35537"/>
                        <a14:foregroundMark x1="15108" y1="32231" x2="15108" y2="32231"/>
                        <a14:foregroundMark x1="16067" y1="28926" x2="16067" y2="28926"/>
                        <a14:foregroundMark x1="16787" y1="25620" x2="16787" y2="25620"/>
                        <a14:backgroundMark x1="22782" y1="33058" x2="22782" y2="33058"/>
                        <a14:backgroundMark x1="11031" y1="52893" x2="11031" y2="52893"/>
                        <a14:backgroundMark x1="23981" y1="56198" x2="23981" y2="56198"/>
                        <a14:backgroundMark x1="17746" y1="45455" x2="17746" y2="45455"/>
                        <a14:backgroundMark x1="17746" y1="33058" x2="17746" y2="33058"/>
                      </a14:backgroundRemoval>
                    </a14:imgEffect>
                  </a14:imgLayer>
                </a14:imgProps>
              </a:ext>
              <a:ext uri="{28A0092B-C50C-407E-A947-70E740481C1C}">
                <a14:useLocalDpi xmlns:a14="http://schemas.microsoft.com/office/drawing/2010/main" val="0"/>
              </a:ext>
            </a:extLst>
          </a:blip>
          <a:stretch>
            <a:fillRect/>
          </a:stretch>
        </p:blipFill>
        <p:spPr>
          <a:xfrm>
            <a:off x="10519076" y="4845376"/>
            <a:ext cx="1420013" cy="412042"/>
          </a:xfrm>
          <a:prstGeom prst="rect">
            <a:avLst/>
          </a:prstGeom>
        </p:spPr>
      </p:pic>
      <p:pic>
        <p:nvPicPr>
          <p:cNvPr id="72" name="Picture 71">
            <a:extLst>
              <a:ext uri="{FF2B5EF4-FFF2-40B4-BE49-F238E27FC236}">
                <a16:creationId xmlns:a16="http://schemas.microsoft.com/office/drawing/2014/main" id="{0C89E580-073C-48AF-9DB3-D7832D8CD2C3}"/>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b="20203"/>
          <a:stretch/>
        </p:blipFill>
        <p:spPr>
          <a:xfrm>
            <a:off x="5196214" y="4078135"/>
            <a:ext cx="904111" cy="1106662"/>
          </a:xfrm>
          <a:prstGeom prst="rect">
            <a:avLst/>
          </a:prstGeom>
        </p:spPr>
      </p:pic>
      <p:pic>
        <p:nvPicPr>
          <p:cNvPr id="73" name="Picture 72">
            <a:extLst>
              <a:ext uri="{FF2B5EF4-FFF2-40B4-BE49-F238E27FC236}">
                <a16:creationId xmlns:a16="http://schemas.microsoft.com/office/drawing/2014/main" id="{32EA5230-D9B2-4D5F-93A4-0FE45F5A4D5F}"/>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5976643" y="4024899"/>
            <a:ext cx="1194443" cy="1194443"/>
          </a:xfrm>
          <a:prstGeom prst="rect">
            <a:avLst/>
          </a:prstGeom>
        </p:spPr>
      </p:pic>
      <p:pic>
        <p:nvPicPr>
          <p:cNvPr id="74" name="Picture 73">
            <a:extLst>
              <a:ext uri="{FF2B5EF4-FFF2-40B4-BE49-F238E27FC236}">
                <a16:creationId xmlns:a16="http://schemas.microsoft.com/office/drawing/2014/main" id="{23319D6B-B3E1-46F9-BF23-1C1411D0AFBD}"/>
              </a:ext>
            </a:extLst>
          </p:cNvPr>
          <p:cNvPicPr>
            <a:picLocks noChangeAspect="1"/>
          </p:cNvPicPr>
          <p:nvPr userDrawn="1"/>
        </p:nvPicPr>
        <p:blipFill rotWithShape="1">
          <a:blip r:embed="rId12" cstate="print">
            <a:extLst>
              <a:ext uri="{28A0092B-C50C-407E-A947-70E740481C1C}">
                <a14:useLocalDpi xmlns:a14="http://schemas.microsoft.com/office/drawing/2010/main" val="0"/>
              </a:ext>
            </a:extLst>
          </a:blip>
          <a:srcRect l="13046" r="12387"/>
          <a:stretch/>
        </p:blipFill>
        <p:spPr>
          <a:xfrm>
            <a:off x="6964524" y="1599646"/>
            <a:ext cx="950091" cy="1274142"/>
          </a:xfrm>
          <a:prstGeom prst="rect">
            <a:avLst/>
          </a:prstGeom>
        </p:spPr>
      </p:pic>
      <p:pic>
        <p:nvPicPr>
          <p:cNvPr id="75" name="Picture 74">
            <a:extLst>
              <a:ext uri="{FF2B5EF4-FFF2-40B4-BE49-F238E27FC236}">
                <a16:creationId xmlns:a16="http://schemas.microsoft.com/office/drawing/2014/main" id="{9D140644-54DA-4009-9A13-E815796A898A}"/>
              </a:ext>
            </a:extLst>
          </p:cNvPr>
          <p:cNvPicPr>
            <a:picLocks noChangeAspect="1"/>
          </p:cNvPicPr>
          <p:nvPr userDrawn="1"/>
        </p:nvPicPr>
        <p:blipFill>
          <a:blip r:embed="rId13" cstate="print">
            <a:extLst>
              <a:ext uri="{BEBA8EAE-BF5A-486C-A8C5-ECC9F3942E4B}">
                <a14:imgProps xmlns:a14="http://schemas.microsoft.com/office/drawing/2010/main">
                  <a14:imgLayer r:embed="rId14">
                    <a14:imgEffect>
                      <a14:backgroundRemoval t="4515" b="93454" l="9707" r="89842">
                        <a14:foregroundMark x1="51919" y1="8352" x2="51919" y2="8352"/>
                        <a14:foregroundMark x1="51693" y1="91648" x2="51693" y2="91648"/>
                        <a14:foregroundMark x1="51016" y1="93454" x2="51016" y2="93454"/>
                        <a14:foregroundMark x1="49210" y1="4515" x2="49210" y2="4515"/>
                      </a14:backgroundRemoval>
                    </a14:imgEffect>
                  </a14:imgLayer>
                </a14:imgProps>
              </a:ext>
              <a:ext uri="{28A0092B-C50C-407E-A947-70E740481C1C}">
                <a14:useLocalDpi xmlns:a14="http://schemas.microsoft.com/office/drawing/2010/main" val="0"/>
              </a:ext>
            </a:extLst>
          </a:blip>
          <a:stretch>
            <a:fillRect/>
          </a:stretch>
        </p:blipFill>
        <p:spPr>
          <a:xfrm>
            <a:off x="4108856" y="4066073"/>
            <a:ext cx="1143744" cy="1143744"/>
          </a:xfrm>
          <a:prstGeom prst="rect">
            <a:avLst/>
          </a:prstGeom>
        </p:spPr>
      </p:pic>
      <p:pic>
        <p:nvPicPr>
          <p:cNvPr id="76" name="Picture 75">
            <a:extLst>
              <a:ext uri="{FF2B5EF4-FFF2-40B4-BE49-F238E27FC236}">
                <a16:creationId xmlns:a16="http://schemas.microsoft.com/office/drawing/2014/main" id="{24ED2041-3397-4885-82EB-512E44C6C961}"/>
              </a:ext>
            </a:extLst>
          </p:cNvPr>
          <p:cNvPicPr>
            <a:picLocks noChangeAspect="1"/>
          </p:cNvPicPr>
          <p:nvPr userDrawn="1"/>
        </p:nvPicPr>
        <p:blipFill rotWithShape="1">
          <a:blip r:embed="rId15" cstate="print">
            <a:extLst>
              <a:ext uri="{28A0092B-C50C-407E-A947-70E740481C1C}">
                <a14:useLocalDpi xmlns:a14="http://schemas.microsoft.com/office/drawing/2010/main" val="0"/>
              </a:ext>
            </a:extLst>
          </a:blip>
          <a:srcRect l="8838" t="6638" r="7290" b="6633"/>
          <a:stretch/>
        </p:blipFill>
        <p:spPr>
          <a:xfrm>
            <a:off x="198698" y="5626101"/>
            <a:ext cx="1025662" cy="705464"/>
          </a:xfrm>
          <a:prstGeom prst="rect">
            <a:avLst/>
          </a:prstGeom>
        </p:spPr>
      </p:pic>
      <p:pic>
        <p:nvPicPr>
          <p:cNvPr id="77" name="Graphic 76">
            <a:extLst>
              <a:ext uri="{FF2B5EF4-FFF2-40B4-BE49-F238E27FC236}">
                <a16:creationId xmlns:a16="http://schemas.microsoft.com/office/drawing/2014/main" id="{FA7F01BD-09A7-4B55-B3CF-26CAD6580EED}"/>
              </a:ext>
            </a:extLst>
          </p:cNvPr>
          <p:cNvPicPr>
            <a:picLocks noChangeAspect="1"/>
          </p:cNvPicPr>
          <p:nvPr userDrawn="1"/>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270880" y="2271324"/>
            <a:ext cx="1846172" cy="550160"/>
          </a:xfrm>
          <a:prstGeom prst="rect">
            <a:avLst/>
          </a:prstGeom>
        </p:spPr>
      </p:pic>
      <p:pic>
        <p:nvPicPr>
          <p:cNvPr id="78" name="Picture 77">
            <a:extLst>
              <a:ext uri="{FF2B5EF4-FFF2-40B4-BE49-F238E27FC236}">
                <a16:creationId xmlns:a16="http://schemas.microsoft.com/office/drawing/2014/main" id="{E1D5C0FF-0754-4171-9ACC-C369BA8509AF}"/>
              </a:ext>
            </a:extLst>
          </p:cNvPr>
          <p:cNvPicPr>
            <a:picLocks noChangeAspect="1"/>
          </p:cNvPicPr>
          <p:nvPr userDrawn="1"/>
        </p:nvPicPr>
        <p:blipFill>
          <a:blip r:embed="rId18" cstate="print">
            <a:extLst>
              <a:ext uri="{BEBA8EAE-BF5A-486C-A8C5-ECC9F3942E4B}">
                <a14:imgProps xmlns:a14="http://schemas.microsoft.com/office/drawing/2010/main">
                  <a14:imgLayer r:embed="rId19">
                    <a14:imgEffect>
                      <a14:backgroundRemoval t="9938" b="89752" l="6051" r="95223">
                        <a14:foregroundMark x1="39331" y1="54037" x2="39331" y2="54037"/>
                        <a14:foregroundMark x1="29299" y1="47516" x2="29299" y2="47516"/>
                        <a14:foregroundMark x1="6210" y1="53416" x2="6210" y2="53416"/>
                        <a14:foregroundMark x1="48248" y1="51242" x2="48248" y2="51242"/>
                        <a14:foregroundMark x1="48885" y1="32609" x2="48885" y2="32609"/>
                        <a14:foregroundMark x1="54936" y1="26708" x2="54936" y2="26708"/>
                        <a14:foregroundMark x1="53503" y1="54037" x2="53503" y2="54037"/>
                        <a14:foregroundMark x1="58121" y1="51242" x2="58121" y2="51242"/>
                        <a14:foregroundMark x1="64172" y1="45031" x2="64172" y2="45031"/>
                        <a14:foregroundMark x1="81369" y1="55280" x2="81369" y2="55280"/>
                        <a14:foregroundMark x1="86306" y1="55280" x2="86306" y2="55280"/>
                        <a14:foregroundMark x1="89331" y1="53416" x2="89331" y2="53416"/>
                        <a14:foregroundMark x1="95223" y1="54037" x2="95223" y2="54037"/>
                      </a14:backgroundRemoval>
                    </a14:imgEffect>
                  </a14:imgLayer>
                </a14:imgProps>
              </a:ext>
              <a:ext uri="{28A0092B-C50C-407E-A947-70E740481C1C}">
                <a14:useLocalDpi xmlns:a14="http://schemas.microsoft.com/office/drawing/2010/main" val="0"/>
              </a:ext>
            </a:extLst>
          </a:blip>
          <a:stretch>
            <a:fillRect/>
          </a:stretch>
        </p:blipFill>
        <p:spPr>
          <a:xfrm>
            <a:off x="10337740" y="5100148"/>
            <a:ext cx="1658207" cy="850227"/>
          </a:xfrm>
          <a:prstGeom prst="rect">
            <a:avLst/>
          </a:prstGeom>
        </p:spPr>
      </p:pic>
      <p:pic>
        <p:nvPicPr>
          <p:cNvPr id="79" name="Picture 78">
            <a:extLst>
              <a:ext uri="{FF2B5EF4-FFF2-40B4-BE49-F238E27FC236}">
                <a16:creationId xmlns:a16="http://schemas.microsoft.com/office/drawing/2014/main" id="{FD1D20DB-017A-49E7-8B00-C5975671BDE7}"/>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8271960" y="974850"/>
            <a:ext cx="1946728" cy="457481"/>
          </a:xfrm>
          <a:prstGeom prst="rect">
            <a:avLst/>
          </a:prstGeom>
        </p:spPr>
      </p:pic>
      <p:pic>
        <p:nvPicPr>
          <p:cNvPr id="80" name="Picture 79">
            <a:extLst>
              <a:ext uri="{FF2B5EF4-FFF2-40B4-BE49-F238E27FC236}">
                <a16:creationId xmlns:a16="http://schemas.microsoft.com/office/drawing/2014/main" id="{D2D56404-CFBB-410A-A4B2-A01142DB7BC7}"/>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8266846" y="4956417"/>
            <a:ext cx="1546993" cy="320228"/>
          </a:xfrm>
          <a:prstGeom prst="rect">
            <a:avLst/>
          </a:prstGeom>
        </p:spPr>
      </p:pic>
      <p:pic>
        <p:nvPicPr>
          <p:cNvPr id="81" name="Picture 80">
            <a:extLst>
              <a:ext uri="{FF2B5EF4-FFF2-40B4-BE49-F238E27FC236}">
                <a16:creationId xmlns:a16="http://schemas.microsoft.com/office/drawing/2014/main" id="{9953FD3B-878B-4D8C-865C-D34281EA2E70}"/>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572883" y="5896129"/>
            <a:ext cx="2339894" cy="437506"/>
          </a:xfrm>
          <a:prstGeom prst="rect">
            <a:avLst/>
          </a:prstGeom>
        </p:spPr>
      </p:pic>
      <p:pic>
        <p:nvPicPr>
          <p:cNvPr id="82" name="Picture 81">
            <a:extLst>
              <a:ext uri="{FF2B5EF4-FFF2-40B4-BE49-F238E27FC236}">
                <a16:creationId xmlns:a16="http://schemas.microsoft.com/office/drawing/2014/main" id="{BB44E7F9-9742-452D-9993-EFF3AB67CFDA}"/>
              </a:ext>
            </a:extLst>
          </p:cNvPr>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5329309" y="2043726"/>
            <a:ext cx="1457942" cy="313458"/>
          </a:xfrm>
          <a:prstGeom prst="rect">
            <a:avLst/>
          </a:prstGeom>
        </p:spPr>
      </p:pic>
      <p:pic>
        <p:nvPicPr>
          <p:cNvPr id="83" name="Picture 82">
            <a:extLst>
              <a:ext uri="{FF2B5EF4-FFF2-40B4-BE49-F238E27FC236}">
                <a16:creationId xmlns:a16="http://schemas.microsoft.com/office/drawing/2014/main" id="{C7C17ACD-1CB9-4BB5-8CCF-31077F750AF0}"/>
              </a:ext>
            </a:extLst>
          </p:cNvPr>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6446986" y="907626"/>
            <a:ext cx="1477153" cy="617154"/>
          </a:xfrm>
          <a:prstGeom prst="rect">
            <a:avLst/>
          </a:prstGeom>
        </p:spPr>
      </p:pic>
      <p:pic>
        <p:nvPicPr>
          <p:cNvPr id="84" name="Picture 83">
            <a:extLst>
              <a:ext uri="{FF2B5EF4-FFF2-40B4-BE49-F238E27FC236}">
                <a16:creationId xmlns:a16="http://schemas.microsoft.com/office/drawing/2014/main" id="{DF9A1942-D01E-4FA4-9B0A-F3D401685EB3}"/>
              </a:ext>
            </a:extLst>
          </p:cNvPr>
          <p:cNvPicPr>
            <a:picLocks noChangeAspect="1"/>
          </p:cNvPicPr>
          <p:nvPr userDrawn="1"/>
        </p:nvPicPr>
        <p:blipFill rotWithShape="1">
          <a:blip r:embed="rId25" cstate="print">
            <a:extLst>
              <a:ext uri="{28A0092B-C50C-407E-A947-70E740481C1C}">
                <a14:useLocalDpi xmlns:a14="http://schemas.microsoft.com/office/drawing/2010/main" val="0"/>
              </a:ext>
            </a:extLst>
          </a:blip>
          <a:srcRect l="3285" t="20629" r="3229" b="9036"/>
          <a:stretch/>
        </p:blipFill>
        <p:spPr>
          <a:xfrm>
            <a:off x="4238523" y="2952100"/>
            <a:ext cx="3685891" cy="481171"/>
          </a:xfrm>
          <a:prstGeom prst="rect">
            <a:avLst/>
          </a:prstGeom>
        </p:spPr>
      </p:pic>
      <p:pic>
        <p:nvPicPr>
          <p:cNvPr id="85" name="Picture 84">
            <a:extLst>
              <a:ext uri="{FF2B5EF4-FFF2-40B4-BE49-F238E27FC236}">
                <a16:creationId xmlns:a16="http://schemas.microsoft.com/office/drawing/2014/main" id="{C1B73B03-48CA-44F4-AE92-9E66B0300F88}"/>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93156" y="919459"/>
            <a:ext cx="1812280" cy="504361"/>
          </a:xfrm>
          <a:prstGeom prst="rect">
            <a:avLst/>
          </a:prstGeom>
        </p:spPr>
      </p:pic>
      <p:pic>
        <p:nvPicPr>
          <p:cNvPr id="86" name="Picture 85">
            <a:extLst>
              <a:ext uri="{FF2B5EF4-FFF2-40B4-BE49-F238E27FC236}">
                <a16:creationId xmlns:a16="http://schemas.microsoft.com/office/drawing/2014/main" id="{2D8296AF-7654-4415-ACE4-FC374BF97017}"/>
              </a:ext>
            </a:extLst>
          </p:cNvPr>
          <p:cNvPicPr>
            <a:picLocks noChangeAspect="1"/>
          </p:cNvPicPr>
          <p:nvPr userDrawn="1"/>
        </p:nvPicPr>
        <p:blipFill rotWithShape="1">
          <a:blip r:embed="rId27">
            <a:extLst>
              <a:ext uri="{28A0092B-C50C-407E-A947-70E740481C1C}">
                <a14:useLocalDpi xmlns:a14="http://schemas.microsoft.com/office/drawing/2010/main" val="0"/>
              </a:ext>
            </a:extLst>
          </a:blip>
          <a:srcRect l="2847" t="8058" r="4792" b="5750"/>
          <a:stretch/>
        </p:blipFill>
        <p:spPr>
          <a:xfrm>
            <a:off x="8270880" y="1555678"/>
            <a:ext cx="2096094" cy="611284"/>
          </a:xfrm>
          <a:prstGeom prst="rect">
            <a:avLst/>
          </a:prstGeom>
        </p:spPr>
      </p:pic>
      <p:pic>
        <p:nvPicPr>
          <p:cNvPr id="87" name="Picture 86">
            <a:extLst>
              <a:ext uri="{FF2B5EF4-FFF2-40B4-BE49-F238E27FC236}">
                <a16:creationId xmlns:a16="http://schemas.microsoft.com/office/drawing/2014/main" id="{E9CA95A8-1033-4D1F-8BB2-B69378A5FB48}"/>
              </a:ext>
            </a:extLst>
          </p:cNvPr>
          <p:cNvPicPr>
            <a:picLocks noChangeAspect="1"/>
          </p:cNvPicPr>
          <p:nvPr userDrawn="1"/>
        </p:nvPicPr>
        <p:blipFill rotWithShape="1">
          <a:blip r:embed="rId28" cstate="print">
            <a:extLst>
              <a:ext uri="{28A0092B-C50C-407E-A947-70E740481C1C}">
                <a14:useLocalDpi xmlns:a14="http://schemas.microsoft.com/office/drawing/2010/main" val="0"/>
              </a:ext>
            </a:extLst>
          </a:blip>
          <a:srcRect r="34899"/>
          <a:stretch/>
        </p:blipFill>
        <p:spPr>
          <a:xfrm>
            <a:off x="4127904" y="1419253"/>
            <a:ext cx="1729737" cy="811866"/>
          </a:xfrm>
          <a:prstGeom prst="rect">
            <a:avLst/>
          </a:prstGeom>
        </p:spPr>
      </p:pic>
      <p:pic>
        <p:nvPicPr>
          <p:cNvPr id="88" name="Picture 87">
            <a:extLst>
              <a:ext uri="{FF2B5EF4-FFF2-40B4-BE49-F238E27FC236}">
                <a16:creationId xmlns:a16="http://schemas.microsoft.com/office/drawing/2014/main" id="{1F8B8E1D-CD4D-4902-A3FB-39020908A573}"/>
              </a:ext>
            </a:extLst>
          </p:cNvPr>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a:off x="2602152" y="4121900"/>
            <a:ext cx="1304404" cy="1304404"/>
          </a:xfrm>
          <a:prstGeom prst="rect">
            <a:avLst/>
          </a:prstGeom>
        </p:spPr>
      </p:pic>
      <p:pic>
        <p:nvPicPr>
          <p:cNvPr id="89" name="Picture 88">
            <a:extLst>
              <a:ext uri="{FF2B5EF4-FFF2-40B4-BE49-F238E27FC236}">
                <a16:creationId xmlns:a16="http://schemas.microsoft.com/office/drawing/2014/main" id="{EC0D7363-E5C5-4B14-B788-EB21796D3B16}"/>
              </a:ext>
            </a:extLst>
          </p:cNvPr>
          <p:cNvPicPr>
            <a:picLocks noChangeAspect="1"/>
          </p:cNvPicPr>
          <p:nvPr userDrawn="1"/>
        </p:nvPicPr>
        <p:blipFill rotWithShape="1">
          <a:blip r:embed="rId30" cstate="print">
            <a:extLst>
              <a:ext uri="{28A0092B-C50C-407E-A947-70E740481C1C}">
                <a14:useLocalDpi xmlns:a14="http://schemas.microsoft.com/office/drawing/2010/main" val="0"/>
              </a:ext>
            </a:extLst>
          </a:blip>
          <a:srcRect l="19188" t="25514" r="16822" b="17992"/>
          <a:stretch/>
        </p:blipFill>
        <p:spPr>
          <a:xfrm>
            <a:off x="3077338" y="3236420"/>
            <a:ext cx="886504" cy="585859"/>
          </a:xfrm>
          <a:prstGeom prst="rect">
            <a:avLst/>
          </a:prstGeom>
        </p:spPr>
      </p:pic>
      <p:pic>
        <p:nvPicPr>
          <p:cNvPr id="90" name="Picture 89">
            <a:extLst>
              <a:ext uri="{FF2B5EF4-FFF2-40B4-BE49-F238E27FC236}">
                <a16:creationId xmlns:a16="http://schemas.microsoft.com/office/drawing/2014/main" id="{1C5AE9D7-B927-4A19-B371-D0CBEC839F2F}"/>
              </a:ext>
            </a:extLst>
          </p:cNvPr>
          <p:cNvPicPr>
            <a:picLocks noChangeAspect="1"/>
          </p:cNvPicPr>
          <p:nvPr userDrawn="1"/>
        </p:nvPicPr>
        <p:blipFill rotWithShape="1">
          <a:blip r:embed="rId31" cstate="print">
            <a:extLst>
              <a:ext uri="{28A0092B-C50C-407E-A947-70E740481C1C}">
                <a14:useLocalDpi xmlns:a14="http://schemas.microsoft.com/office/drawing/2010/main" val="0"/>
              </a:ext>
            </a:extLst>
          </a:blip>
          <a:srcRect b="27390"/>
          <a:stretch/>
        </p:blipFill>
        <p:spPr>
          <a:xfrm>
            <a:off x="10375967" y="1554441"/>
            <a:ext cx="1707803" cy="698554"/>
          </a:xfrm>
          <a:prstGeom prst="rect">
            <a:avLst/>
          </a:prstGeom>
        </p:spPr>
      </p:pic>
      <p:pic>
        <p:nvPicPr>
          <p:cNvPr id="91" name="Picture 90">
            <a:extLst>
              <a:ext uri="{FF2B5EF4-FFF2-40B4-BE49-F238E27FC236}">
                <a16:creationId xmlns:a16="http://schemas.microsoft.com/office/drawing/2014/main" id="{CE63C164-D35B-4195-A798-52C077E9BCF0}"/>
              </a:ext>
            </a:extLst>
          </p:cNvPr>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a:off x="4248532" y="2513976"/>
            <a:ext cx="2283665" cy="362740"/>
          </a:xfrm>
          <a:prstGeom prst="rect">
            <a:avLst/>
          </a:prstGeom>
        </p:spPr>
      </p:pic>
      <p:pic>
        <p:nvPicPr>
          <p:cNvPr id="92" name="Picture 91">
            <a:extLst>
              <a:ext uri="{FF2B5EF4-FFF2-40B4-BE49-F238E27FC236}">
                <a16:creationId xmlns:a16="http://schemas.microsoft.com/office/drawing/2014/main" id="{F33D9B48-4081-473C-9688-DAE72313BEA9}"/>
              </a:ext>
            </a:extLst>
          </p:cNvPr>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a:off x="8215897" y="5982739"/>
            <a:ext cx="1434328" cy="363239"/>
          </a:xfrm>
          <a:prstGeom prst="rect">
            <a:avLst/>
          </a:prstGeom>
        </p:spPr>
      </p:pic>
      <p:pic>
        <p:nvPicPr>
          <p:cNvPr id="93" name="Graphic 92">
            <a:extLst>
              <a:ext uri="{FF2B5EF4-FFF2-40B4-BE49-F238E27FC236}">
                <a16:creationId xmlns:a16="http://schemas.microsoft.com/office/drawing/2014/main" id="{986B388A-A443-4B2B-B44D-8B1502999470}"/>
              </a:ext>
            </a:extLst>
          </p:cNvPr>
          <p:cNvPicPr>
            <a:picLocks noChangeAspect="1"/>
          </p:cNvPicPr>
          <p:nvPr userDrawn="1"/>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0370243" y="5792091"/>
            <a:ext cx="1565994" cy="487024"/>
          </a:xfrm>
          <a:prstGeom prst="rect">
            <a:avLst/>
          </a:prstGeom>
        </p:spPr>
      </p:pic>
      <p:pic>
        <p:nvPicPr>
          <p:cNvPr id="94" name="Picture 93">
            <a:extLst>
              <a:ext uri="{FF2B5EF4-FFF2-40B4-BE49-F238E27FC236}">
                <a16:creationId xmlns:a16="http://schemas.microsoft.com/office/drawing/2014/main" id="{FD3D44A6-C7EC-4B8F-92A6-F375442E9C27}"/>
              </a:ext>
            </a:extLst>
          </p:cNvPr>
          <p:cNvPicPr>
            <a:picLocks noChangeAspect="1"/>
          </p:cNvPicPr>
          <p:nvPr userDrawn="1"/>
        </p:nvPicPr>
        <p:blipFill rotWithShape="1">
          <a:blip r:embed="rId36">
            <a:extLst>
              <a:ext uri="{28A0092B-C50C-407E-A947-70E740481C1C}">
                <a14:useLocalDpi xmlns:a14="http://schemas.microsoft.com/office/drawing/2010/main" val="0"/>
              </a:ext>
            </a:extLst>
          </a:blip>
          <a:srcRect t="27336" b="28808"/>
          <a:stretch/>
        </p:blipFill>
        <p:spPr>
          <a:xfrm>
            <a:off x="7905364" y="4361931"/>
            <a:ext cx="2566646" cy="536547"/>
          </a:xfrm>
          <a:prstGeom prst="rect">
            <a:avLst/>
          </a:prstGeom>
        </p:spPr>
      </p:pic>
      <p:pic>
        <p:nvPicPr>
          <p:cNvPr id="95" name="Picture 94">
            <a:extLst>
              <a:ext uri="{FF2B5EF4-FFF2-40B4-BE49-F238E27FC236}">
                <a16:creationId xmlns:a16="http://schemas.microsoft.com/office/drawing/2014/main" id="{EEE80B12-423B-43FB-AC14-FD551C8D10F2}"/>
              </a:ext>
            </a:extLst>
          </p:cNvPr>
          <p:cNvPicPr>
            <a:picLocks noChangeAspect="1"/>
          </p:cNvPicPr>
          <p:nvPr userDrawn="1"/>
        </p:nvPicPr>
        <p:blipFill rotWithShape="1">
          <a:blip r:embed="rId37">
            <a:extLst>
              <a:ext uri="{28A0092B-C50C-407E-A947-70E740481C1C}">
                <a14:useLocalDpi xmlns:a14="http://schemas.microsoft.com/office/drawing/2010/main" val="0"/>
              </a:ext>
            </a:extLst>
          </a:blip>
          <a:srcRect l="12486" t="32357" r="9537" b="26411"/>
          <a:stretch/>
        </p:blipFill>
        <p:spPr>
          <a:xfrm>
            <a:off x="154271" y="4465451"/>
            <a:ext cx="1696376" cy="538202"/>
          </a:xfrm>
          <a:prstGeom prst="rect">
            <a:avLst/>
          </a:prstGeom>
        </p:spPr>
      </p:pic>
      <p:pic>
        <p:nvPicPr>
          <p:cNvPr id="96" name="Picture 95">
            <a:extLst>
              <a:ext uri="{FF2B5EF4-FFF2-40B4-BE49-F238E27FC236}">
                <a16:creationId xmlns:a16="http://schemas.microsoft.com/office/drawing/2014/main" id="{EA57DE74-0797-4BE9-BEB8-AE7BD83AC0AE}"/>
              </a:ext>
            </a:extLst>
          </p:cNvPr>
          <p:cNvPicPr>
            <a:picLocks noChangeAspect="1"/>
          </p:cNvPicPr>
          <p:nvPr userDrawn="1"/>
        </p:nvPicPr>
        <p:blipFill rotWithShape="1">
          <a:blip r:embed="rId38" cstate="print">
            <a:extLst>
              <a:ext uri="{28A0092B-C50C-407E-A947-70E740481C1C}">
                <a14:useLocalDpi xmlns:a14="http://schemas.microsoft.com/office/drawing/2010/main" val="0"/>
              </a:ext>
            </a:extLst>
          </a:blip>
          <a:srcRect t="-3713" b="2"/>
          <a:stretch/>
        </p:blipFill>
        <p:spPr>
          <a:xfrm>
            <a:off x="8247201" y="2863477"/>
            <a:ext cx="1244741" cy="874238"/>
          </a:xfrm>
          <a:prstGeom prst="rect">
            <a:avLst/>
          </a:prstGeom>
        </p:spPr>
      </p:pic>
      <p:pic>
        <p:nvPicPr>
          <p:cNvPr id="97" name="Picture 96">
            <a:extLst>
              <a:ext uri="{FF2B5EF4-FFF2-40B4-BE49-F238E27FC236}">
                <a16:creationId xmlns:a16="http://schemas.microsoft.com/office/drawing/2014/main" id="{462AC3A4-B0BB-4AC2-BD03-4B52C3197B3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10413387" y="862318"/>
            <a:ext cx="1545742" cy="662461"/>
          </a:xfrm>
          <a:prstGeom prst="rect">
            <a:avLst/>
          </a:prstGeom>
        </p:spPr>
      </p:pic>
      <p:pic>
        <p:nvPicPr>
          <p:cNvPr id="98" name="Picture 97" descr="A picture containing object&#10;&#10;Description generated with high confidence">
            <a:extLst>
              <a:ext uri="{FF2B5EF4-FFF2-40B4-BE49-F238E27FC236}">
                <a16:creationId xmlns:a16="http://schemas.microsoft.com/office/drawing/2014/main" id="{24C85B3B-8234-4658-85A7-48EC7C3554E8}"/>
              </a:ext>
            </a:extLst>
          </p:cNvPr>
          <p:cNvPicPr>
            <a:picLocks noChangeAspect="1"/>
          </p:cNvPicPr>
          <p:nvPr userDrawn="1"/>
        </p:nvPicPr>
        <p:blipFill rotWithShape="1">
          <a:blip r:embed="rId40" cstate="print">
            <a:extLst>
              <a:ext uri="{28A0092B-C50C-407E-A947-70E740481C1C}">
                <a14:useLocalDpi xmlns:a14="http://schemas.microsoft.com/office/drawing/2010/main" val="0"/>
              </a:ext>
            </a:extLst>
          </a:blip>
          <a:srcRect l="8218" t="8767" r="4365" b="9962"/>
          <a:stretch/>
        </p:blipFill>
        <p:spPr>
          <a:xfrm>
            <a:off x="4934234" y="5202371"/>
            <a:ext cx="1364024" cy="667426"/>
          </a:xfrm>
          <a:prstGeom prst="rect">
            <a:avLst/>
          </a:prstGeom>
        </p:spPr>
      </p:pic>
      <p:pic>
        <p:nvPicPr>
          <p:cNvPr id="99" name="Picture 98" descr="A picture containing clipart&#10;&#10;Description generated with high confidence">
            <a:extLst>
              <a:ext uri="{FF2B5EF4-FFF2-40B4-BE49-F238E27FC236}">
                <a16:creationId xmlns:a16="http://schemas.microsoft.com/office/drawing/2014/main" id="{5DC1253B-7D30-4A92-90F1-E2B047899EAD}"/>
              </a:ext>
            </a:extLst>
          </p:cNvPr>
          <p:cNvPicPr>
            <a:picLocks noChangeAspect="1"/>
          </p:cNvPicPr>
          <p:nvPr userDrawn="1"/>
        </p:nvPicPr>
        <p:blipFill>
          <a:blip r:embed="rId41" cstate="print">
            <a:extLst>
              <a:ext uri="{28A0092B-C50C-407E-A947-70E740481C1C}">
                <a14:useLocalDpi xmlns:a14="http://schemas.microsoft.com/office/drawing/2010/main" val="0"/>
              </a:ext>
            </a:extLst>
          </a:blip>
          <a:stretch>
            <a:fillRect/>
          </a:stretch>
        </p:blipFill>
        <p:spPr>
          <a:xfrm>
            <a:off x="4233575" y="5212386"/>
            <a:ext cx="655435" cy="655435"/>
          </a:xfrm>
          <a:prstGeom prst="rect">
            <a:avLst/>
          </a:prstGeom>
        </p:spPr>
      </p:pic>
      <p:pic>
        <p:nvPicPr>
          <p:cNvPr id="100" name="Picture 99">
            <a:extLst>
              <a:ext uri="{FF2B5EF4-FFF2-40B4-BE49-F238E27FC236}">
                <a16:creationId xmlns:a16="http://schemas.microsoft.com/office/drawing/2014/main" id="{C61EDFDC-9F9F-4D77-8C29-BADD39122D73}"/>
              </a:ext>
            </a:extLst>
          </p:cNvPr>
          <p:cNvPicPr>
            <a:picLocks noChangeAspect="1"/>
          </p:cNvPicPr>
          <p:nvPr userDrawn="1"/>
        </p:nvPicPr>
        <p:blipFill rotWithShape="1">
          <a:blip r:embed="rId42">
            <a:extLst>
              <a:ext uri="{28A0092B-C50C-407E-A947-70E740481C1C}">
                <a14:useLocalDpi xmlns:a14="http://schemas.microsoft.com/office/drawing/2010/main" val="0"/>
              </a:ext>
            </a:extLst>
          </a:blip>
          <a:srcRect l="33381" r="33295"/>
          <a:stretch/>
        </p:blipFill>
        <p:spPr>
          <a:xfrm>
            <a:off x="6343482" y="5206915"/>
            <a:ext cx="459830" cy="662357"/>
          </a:xfrm>
          <a:prstGeom prst="rect">
            <a:avLst/>
          </a:prstGeom>
        </p:spPr>
      </p:pic>
      <p:pic>
        <p:nvPicPr>
          <p:cNvPr id="101" name="Picture 100">
            <a:extLst>
              <a:ext uri="{FF2B5EF4-FFF2-40B4-BE49-F238E27FC236}">
                <a16:creationId xmlns:a16="http://schemas.microsoft.com/office/drawing/2014/main" id="{5271A857-4C98-4666-A43F-B7737EF06779}"/>
              </a:ext>
            </a:extLst>
          </p:cNvPr>
          <p:cNvPicPr>
            <a:picLocks noChangeAspect="1"/>
          </p:cNvPicPr>
          <p:nvPr userDrawn="1"/>
        </p:nvPicPr>
        <p:blipFill rotWithShape="1">
          <a:blip r:embed="rId43">
            <a:extLst>
              <a:ext uri="{28A0092B-C50C-407E-A947-70E740481C1C}">
                <a14:useLocalDpi xmlns:a14="http://schemas.microsoft.com/office/drawing/2010/main" val="0"/>
              </a:ext>
            </a:extLst>
          </a:blip>
          <a:srcRect l="25939" t="6620" r="26303" b="6512"/>
          <a:stretch/>
        </p:blipFill>
        <p:spPr>
          <a:xfrm>
            <a:off x="188856" y="2458175"/>
            <a:ext cx="2058868" cy="757978"/>
          </a:xfrm>
          <a:prstGeom prst="rect">
            <a:avLst/>
          </a:prstGeom>
        </p:spPr>
      </p:pic>
      <p:pic>
        <p:nvPicPr>
          <p:cNvPr id="102" name="Graphic 101">
            <a:extLst>
              <a:ext uri="{FF2B5EF4-FFF2-40B4-BE49-F238E27FC236}">
                <a16:creationId xmlns:a16="http://schemas.microsoft.com/office/drawing/2014/main" id="{02049F88-797F-45CE-8A54-113F39C9C1C5}"/>
              </a:ext>
            </a:extLst>
          </p:cNvPr>
          <p:cNvPicPr>
            <a:picLocks noChangeAspect="1"/>
          </p:cNvPicPr>
          <p:nvPr userDrawn="1"/>
        </p:nvPicPr>
        <p:blipFill>
          <a:blip r:embed="rId44" cstate="print">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9705880" y="5418597"/>
            <a:ext cx="547378" cy="889005"/>
          </a:xfrm>
          <a:prstGeom prst="rect">
            <a:avLst/>
          </a:prstGeom>
        </p:spPr>
      </p:pic>
      <p:pic>
        <p:nvPicPr>
          <p:cNvPr id="103" name="Picture 102">
            <a:extLst>
              <a:ext uri="{FF2B5EF4-FFF2-40B4-BE49-F238E27FC236}">
                <a16:creationId xmlns:a16="http://schemas.microsoft.com/office/drawing/2014/main" id="{A3D2D013-0F37-4025-BDC9-79A8B795B0EF}"/>
              </a:ext>
            </a:extLst>
          </p:cNvPr>
          <p:cNvPicPr>
            <a:picLocks noChangeAspect="1"/>
          </p:cNvPicPr>
          <p:nvPr userDrawn="1"/>
        </p:nvPicPr>
        <p:blipFill>
          <a:blip r:embed="rId46">
            <a:extLst>
              <a:ext uri="{28A0092B-C50C-407E-A947-70E740481C1C}">
                <a14:useLocalDpi xmlns:a14="http://schemas.microsoft.com/office/drawing/2010/main" val="0"/>
              </a:ext>
            </a:extLst>
          </a:blip>
          <a:stretch>
            <a:fillRect/>
          </a:stretch>
        </p:blipFill>
        <p:spPr>
          <a:xfrm>
            <a:off x="10398024" y="2345443"/>
            <a:ext cx="1513155" cy="458862"/>
          </a:xfrm>
          <a:prstGeom prst="rect">
            <a:avLst/>
          </a:prstGeom>
        </p:spPr>
      </p:pic>
      <p:pic>
        <p:nvPicPr>
          <p:cNvPr id="104" name="Picture 103">
            <a:extLst>
              <a:ext uri="{FF2B5EF4-FFF2-40B4-BE49-F238E27FC236}">
                <a16:creationId xmlns:a16="http://schemas.microsoft.com/office/drawing/2014/main" id="{B73D1ED4-BE8A-4569-A3C1-8EC2B7C69585}"/>
              </a:ext>
            </a:extLst>
          </p:cNvPr>
          <p:cNvPicPr>
            <a:picLocks noChangeAspect="1"/>
          </p:cNvPicPr>
          <p:nvPr userDrawn="1"/>
        </p:nvPicPr>
        <p:blipFill>
          <a:blip r:embed="rId47" cstate="print">
            <a:extLst>
              <a:ext uri="{BEBA8EAE-BF5A-486C-A8C5-ECC9F3942E4B}">
                <a14:imgProps xmlns:a14="http://schemas.microsoft.com/office/drawing/2010/main">
                  <a14:imgLayer r:embed="rId4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480401" y="2753532"/>
            <a:ext cx="952400" cy="952400"/>
          </a:xfrm>
          <a:prstGeom prst="rect">
            <a:avLst/>
          </a:prstGeom>
        </p:spPr>
      </p:pic>
      <p:pic>
        <p:nvPicPr>
          <p:cNvPr id="105" name="Picture 104">
            <a:extLst>
              <a:ext uri="{FF2B5EF4-FFF2-40B4-BE49-F238E27FC236}">
                <a16:creationId xmlns:a16="http://schemas.microsoft.com/office/drawing/2014/main" id="{2F130809-9C62-4EC0-B955-BFB7499973D1}"/>
              </a:ext>
            </a:extLst>
          </p:cNvPr>
          <p:cNvPicPr>
            <a:picLocks noChangeAspect="1"/>
          </p:cNvPicPr>
          <p:nvPr userDrawn="1"/>
        </p:nvPicPr>
        <p:blipFill>
          <a:blip r:embed="rId49" cstate="print">
            <a:extLst>
              <a:ext uri="{BEBA8EAE-BF5A-486C-A8C5-ECC9F3942E4B}">
                <a14:imgProps xmlns:a14="http://schemas.microsoft.com/office/drawing/2010/main">
                  <a14:imgLayer r:embed="rId50">
                    <a14:imgEffect>
                      <a14:backgroundRemoval t="9091" b="89394" l="3352" r="89665">
                        <a14:foregroundMark x1="43017" y1="54545" x2="43017" y2="54545"/>
                        <a14:foregroundMark x1="60056" y1="47727" x2="60056" y2="47727"/>
                        <a14:foregroundMark x1="74581" y1="51515" x2="74581" y2="51515"/>
                        <a14:foregroundMark x1="89944" y1="38636" x2="89944" y2="38636"/>
                        <a14:foregroundMark x1="5028" y1="62121" x2="5028" y2="62121"/>
                        <a14:foregroundMark x1="4469" y1="22727" x2="4469" y2="22727"/>
                        <a14:foregroundMark x1="3352" y1="35606" x2="3352" y2="35606"/>
                      </a14:backgroundRemoval>
                    </a14:imgEffect>
                  </a14:imgLayer>
                </a14:imgProps>
              </a:ext>
              <a:ext uri="{28A0092B-C50C-407E-A947-70E740481C1C}">
                <a14:useLocalDpi xmlns:a14="http://schemas.microsoft.com/office/drawing/2010/main" val="0"/>
              </a:ext>
            </a:extLst>
          </a:blip>
          <a:stretch>
            <a:fillRect/>
          </a:stretch>
        </p:blipFill>
        <p:spPr>
          <a:xfrm>
            <a:off x="8256146" y="5323668"/>
            <a:ext cx="1427556" cy="526361"/>
          </a:xfrm>
          <a:prstGeom prst="rect">
            <a:avLst/>
          </a:prstGeom>
        </p:spPr>
      </p:pic>
      <p:pic>
        <p:nvPicPr>
          <p:cNvPr id="106" name="Picture 105">
            <a:extLst>
              <a:ext uri="{FF2B5EF4-FFF2-40B4-BE49-F238E27FC236}">
                <a16:creationId xmlns:a16="http://schemas.microsoft.com/office/drawing/2014/main" id="{AA0C427E-DB41-44A3-B9A4-FAE3D3364C32}"/>
              </a:ext>
            </a:extLst>
          </p:cNvPr>
          <p:cNvPicPr>
            <a:picLocks noChangeAspect="1"/>
          </p:cNvPicPr>
          <p:nvPr userDrawn="1"/>
        </p:nvPicPr>
        <p:blipFill rotWithShape="1">
          <a:blip r:embed="rId51" cstate="print">
            <a:extLst>
              <a:ext uri="{28A0092B-C50C-407E-A947-70E740481C1C}">
                <a14:useLocalDpi xmlns:a14="http://schemas.microsoft.com/office/drawing/2010/main" val="0"/>
              </a:ext>
            </a:extLst>
          </a:blip>
          <a:srcRect t="3824" b="9652"/>
          <a:stretch/>
        </p:blipFill>
        <p:spPr>
          <a:xfrm>
            <a:off x="2522139" y="5201974"/>
            <a:ext cx="1389602" cy="629229"/>
          </a:xfrm>
          <a:prstGeom prst="rect">
            <a:avLst/>
          </a:prstGeom>
        </p:spPr>
      </p:pic>
      <p:pic>
        <p:nvPicPr>
          <p:cNvPr id="107" name="Picture 106">
            <a:extLst>
              <a:ext uri="{FF2B5EF4-FFF2-40B4-BE49-F238E27FC236}">
                <a16:creationId xmlns:a16="http://schemas.microsoft.com/office/drawing/2014/main" id="{435D7CA1-F2F9-4429-A265-83B091AF307D}"/>
              </a:ext>
            </a:extLst>
          </p:cNvPr>
          <p:cNvPicPr>
            <a:picLocks noChangeAspect="1"/>
          </p:cNvPicPr>
          <p:nvPr userDrawn="1"/>
        </p:nvPicPr>
        <p:blipFill>
          <a:blip r:embed="rId52" cstate="print">
            <a:extLst>
              <a:ext uri="{BEBA8EAE-BF5A-486C-A8C5-ECC9F3942E4B}">
                <a14:imgProps xmlns:a14="http://schemas.microsoft.com/office/drawing/2010/main">
                  <a14:imgLayer r:embed="rId53">
                    <a14:imgEffect>
                      <a14:backgroundRemoval t="9924" b="89313" l="10000" r="95909">
                        <a14:foregroundMark x1="10455" y1="60305" x2="10455" y2="60305"/>
                        <a14:foregroundMark x1="24091" y1="61832" x2="24091" y2="61832"/>
                        <a14:foregroundMark x1="28182" y1="41221" x2="28182" y2="41221"/>
                        <a14:foregroundMark x1="27727" y1="51908" x2="27727" y2="51908"/>
                        <a14:foregroundMark x1="34091" y1="48855" x2="34091" y2="48855"/>
                        <a14:foregroundMark x1="47727" y1="48855" x2="47727" y2="48855"/>
                        <a14:foregroundMark x1="63182" y1="46565" x2="63182" y2="46565"/>
                        <a14:foregroundMark x1="73182" y1="49618" x2="73182" y2="49618"/>
                        <a14:foregroundMark x1="91818" y1="51145" x2="91818" y2="51145"/>
                        <a14:foregroundMark x1="95909" y1="53435" x2="95909" y2="53435"/>
                      </a14:backgroundRemoval>
                    </a14:imgEffect>
                  </a14:imgLayer>
                </a14:imgProps>
              </a:ext>
              <a:ext uri="{28A0092B-C50C-407E-A947-70E740481C1C}">
                <a14:useLocalDpi xmlns:a14="http://schemas.microsoft.com/office/drawing/2010/main" val="0"/>
              </a:ext>
            </a:extLst>
          </a:blip>
          <a:stretch>
            <a:fillRect/>
          </a:stretch>
        </p:blipFill>
        <p:spPr>
          <a:xfrm>
            <a:off x="1078910" y="4680622"/>
            <a:ext cx="1361559" cy="812397"/>
          </a:xfrm>
          <a:prstGeom prst="rect">
            <a:avLst/>
          </a:prstGeom>
        </p:spPr>
      </p:pic>
      <p:pic>
        <p:nvPicPr>
          <p:cNvPr id="108" name="Picture 107" descr="A close up of a logo&#10;&#10;Description generated with high confidence">
            <a:extLst>
              <a:ext uri="{FF2B5EF4-FFF2-40B4-BE49-F238E27FC236}">
                <a16:creationId xmlns:a16="http://schemas.microsoft.com/office/drawing/2014/main" id="{777FC23F-0AD7-4F8E-9333-ED6CD276A2CF}"/>
              </a:ext>
            </a:extLst>
          </p:cNvPr>
          <p:cNvPicPr>
            <a:picLocks noChangeAspect="1"/>
          </p:cNvPicPr>
          <p:nvPr userDrawn="1"/>
        </p:nvPicPr>
        <p:blipFill>
          <a:blip r:embed="rId54">
            <a:extLst>
              <a:ext uri="{28A0092B-C50C-407E-A947-70E740481C1C}">
                <a14:useLocalDpi xmlns:a14="http://schemas.microsoft.com/office/drawing/2010/main" val="0"/>
              </a:ext>
            </a:extLst>
          </a:blip>
          <a:stretch>
            <a:fillRect/>
          </a:stretch>
        </p:blipFill>
        <p:spPr>
          <a:xfrm>
            <a:off x="2175793" y="1505119"/>
            <a:ext cx="1735948" cy="692889"/>
          </a:xfrm>
          <a:prstGeom prst="rect">
            <a:avLst/>
          </a:prstGeom>
        </p:spPr>
      </p:pic>
      <p:pic>
        <p:nvPicPr>
          <p:cNvPr id="109" name="Graphic 108">
            <a:extLst>
              <a:ext uri="{FF2B5EF4-FFF2-40B4-BE49-F238E27FC236}">
                <a16:creationId xmlns:a16="http://schemas.microsoft.com/office/drawing/2014/main" id="{929FC5AA-6C52-443D-A333-986C7E81E22C}"/>
              </a:ext>
            </a:extLst>
          </p:cNvPr>
          <p:cNvPicPr>
            <a:picLocks noChangeAspect="1"/>
          </p:cNvPicPr>
          <p:nvPr userDrawn="1"/>
        </p:nvPicPr>
        <p:blipFill rotWithShape="1">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rcRect l="32153" t="34355" r="28831" b="53916"/>
          <a:stretch/>
        </p:blipFill>
        <p:spPr>
          <a:xfrm>
            <a:off x="184745" y="5295224"/>
            <a:ext cx="1430537" cy="284978"/>
          </a:xfrm>
          <a:prstGeom prst="rect">
            <a:avLst/>
          </a:prstGeom>
        </p:spPr>
      </p:pic>
      <p:pic>
        <p:nvPicPr>
          <p:cNvPr id="110" name="Picture 109" descr="A screenshot of a cell phone&#10;&#10;Description generated with very high confidence">
            <a:extLst>
              <a:ext uri="{FF2B5EF4-FFF2-40B4-BE49-F238E27FC236}">
                <a16:creationId xmlns:a16="http://schemas.microsoft.com/office/drawing/2014/main" id="{DA195A75-2F8F-407C-9043-3D24C58626BF}"/>
              </a:ext>
            </a:extLst>
          </p:cNvPr>
          <p:cNvPicPr>
            <a:picLocks noChangeAspect="1"/>
          </p:cNvPicPr>
          <p:nvPr userDrawn="1"/>
        </p:nvPicPr>
        <p:blipFill rotWithShape="1">
          <a:blip r:embed="rId57">
            <a:extLst>
              <a:ext uri="{28A0092B-C50C-407E-A947-70E740481C1C}">
                <a14:useLocalDpi xmlns:a14="http://schemas.microsoft.com/office/drawing/2010/main" val="0"/>
              </a:ext>
            </a:extLst>
          </a:blip>
          <a:srcRect l="12117" t="42174" r="14620" b="42641"/>
          <a:stretch/>
        </p:blipFill>
        <p:spPr>
          <a:xfrm>
            <a:off x="2484411" y="2884368"/>
            <a:ext cx="1443521" cy="299183"/>
          </a:xfrm>
          <a:prstGeom prst="rect">
            <a:avLst/>
          </a:prstGeom>
        </p:spPr>
      </p:pic>
      <p:pic>
        <p:nvPicPr>
          <p:cNvPr id="111" name="Picture 110">
            <a:extLst>
              <a:ext uri="{FF2B5EF4-FFF2-40B4-BE49-F238E27FC236}">
                <a16:creationId xmlns:a16="http://schemas.microsoft.com/office/drawing/2014/main" id="{2B7B14E3-26CF-4851-80E1-973AB5A04E78}"/>
              </a:ext>
            </a:extLst>
          </p:cNvPr>
          <p:cNvPicPr>
            <a:picLocks noChangeAspect="1"/>
          </p:cNvPicPr>
          <p:nvPr userDrawn="1"/>
        </p:nvPicPr>
        <p:blipFill>
          <a:blip r:embed="rId58" cstate="print">
            <a:extLst>
              <a:ext uri="{BEBA8EAE-BF5A-486C-A8C5-ECC9F3942E4B}">
                <a14:imgProps xmlns:a14="http://schemas.microsoft.com/office/drawing/2010/main">
                  <a14:imgLayer r:embed="rId59">
                    <a14:imgEffect>
                      <a14:backgroundRemoval t="4734" b="89941" l="4064" r="96820">
                        <a14:foregroundMark x1="4240" y1="82249" x2="4240" y2="82249"/>
                        <a14:foregroundMark x1="12014" y1="5325" x2="12014" y2="5325"/>
                        <a14:foregroundMark x1="8127" y1="42012" x2="8127" y2="42012"/>
                        <a14:foregroundMark x1="8481" y1="54438" x2="8481" y2="54438"/>
                        <a14:foregroundMark x1="34982" y1="51479" x2="34982" y2="51479"/>
                        <a14:foregroundMark x1="41343" y1="45562" x2="41343" y2="45562"/>
                        <a14:foregroundMark x1="49823" y1="38462" x2="49823" y2="38462"/>
                        <a14:foregroundMark x1="57597" y1="39053" x2="57597" y2="39053"/>
                        <a14:foregroundMark x1="63781" y1="40828" x2="63781" y2="40828"/>
                        <a14:foregroundMark x1="71201" y1="43195" x2="71201" y2="43195"/>
                        <a14:foregroundMark x1="77915" y1="36095" x2="77915" y2="36095"/>
                        <a14:foregroundMark x1="82509" y1="39053" x2="82509" y2="39053"/>
                        <a14:foregroundMark x1="85159" y1="37870" x2="85159" y2="37870"/>
                        <a14:foregroundMark x1="91873" y1="47337" x2="91873" y2="47337"/>
                        <a14:foregroundMark x1="96820" y1="36686" x2="96820" y2="36686"/>
                      </a14:backgroundRemoval>
                    </a14:imgEffect>
                  </a14:imgLayer>
                </a14:imgProps>
              </a:ext>
              <a:ext uri="{28A0092B-C50C-407E-A947-70E740481C1C}">
                <a14:useLocalDpi xmlns:a14="http://schemas.microsoft.com/office/drawing/2010/main" val="0"/>
              </a:ext>
            </a:extLst>
          </a:blip>
          <a:stretch>
            <a:fillRect/>
          </a:stretch>
        </p:blipFill>
        <p:spPr>
          <a:xfrm>
            <a:off x="1780748" y="2182372"/>
            <a:ext cx="1683198" cy="503765"/>
          </a:xfrm>
          <a:prstGeom prst="rect">
            <a:avLst/>
          </a:prstGeom>
        </p:spPr>
      </p:pic>
      <p:pic>
        <p:nvPicPr>
          <p:cNvPr id="112" name="Picture 111" descr="A close up of a logo&#10;&#10;Description generated with very high confidence">
            <a:extLst>
              <a:ext uri="{FF2B5EF4-FFF2-40B4-BE49-F238E27FC236}">
                <a16:creationId xmlns:a16="http://schemas.microsoft.com/office/drawing/2014/main" id="{05B90A59-A2BD-4FA6-8230-7AEDE7A9E864}"/>
              </a:ext>
            </a:extLst>
          </p:cNvPr>
          <p:cNvPicPr>
            <a:picLocks noChangeAspect="1"/>
          </p:cNvPicPr>
          <p:nvPr userDrawn="1"/>
        </p:nvPicPr>
        <p:blipFill rotWithShape="1">
          <a:blip r:embed="rId60">
            <a:extLst>
              <a:ext uri="{BEBA8EAE-BF5A-486C-A8C5-ECC9F3942E4B}">
                <a14:imgProps xmlns:a14="http://schemas.microsoft.com/office/drawing/2010/main">
                  <a14:imgLayer r:embed="rId61">
                    <a14:imgEffect>
                      <a14:backgroundRemoval t="8537" b="88415" l="4221" r="96429">
                        <a14:foregroundMark x1="4221" y1="49390" x2="4221" y2="49390"/>
                        <a14:foregroundMark x1="26948" y1="50000" x2="26948" y2="50000"/>
                        <a14:foregroundMark x1="28896" y1="40854" x2="28896" y2="40854"/>
                        <a14:foregroundMark x1="31169" y1="40854" x2="31169" y2="40854"/>
                        <a14:foregroundMark x1="33766" y1="46951" x2="33766" y2="46951"/>
                        <a14:foregroundMark x1="43831" y1="47561" x2="43831" y2="47561"/>
                        <a14:foregroundMark x1="57143" y1="41463" x2="57143" y2="41463"/>
                        <a14:foregroundMark x1="57143" y1="48171" x2="57143" y2="48171"/>
                        <a14:foregroundMark x1="62662" y1="46341" x2="62662" y2="46341"/>
                        <a14:foregroundMark x1="67857" y1="49390" x2="67857" y2="49390"/>
                        <a14:foregroundMark x1="80844" y1="47561" x2="80844" y2="47561"/>
                        <a14:foregroundMark x1="93831" y1="45732" x2="93831" y2="45732"/>
                        <a14:foregroundMark x1="96429" y1="51829" x2="96429" y2="51829"/>
                      </a14:backgroundRemoval>
                    </a14:imgEffect>
                  </a14:imgLayer>
                </a14:imgProps>
              </a:ext>
              <a:ext uri="{28A0092B-C50C-407E-A947-70E740481C1C}">
                <a14:useLocalDpi xmlns:a14="http://schemas.microsoft.com/office/drawing/2010/main" val="0"/>
              </a:ext>
            </a:extLst>
          </a:blip>
          <a:srcRect l="1265" t="31622" r="1605" b="34089"/>
          <a:stretch/>
        </p:blipFill>
        <p:spPr>
          <a:xfrm>
            <a:off x="2260976" y="2538590"/>
            <a:ext cx="1667832" cy="313512"/>
          </a:xfrm>
          <a:prstGeom prst="rect">
            <a:avLst/>
          </a:prstGeom>
        </p:spPr>
      </p:pic>
      <p:pic>
        <p:nvPicPr>
          <p:cNvPr id="113" name="Picture 112" descr="A close up of a logo&#10;&#10;Description generated with very high confidence">
            <a:extLst>
              <a:ext uri="{FF2B5EF4-FFF2-40B4-BE49-F238E27FC236}">
                <a16:creationId xmlns:a16="http://schemas.microsoft.com/office/drawing/2014/main" id="{7C1DBDF2-F0D1-48BE-A15F-15CFC8A883F2}"/>
              </a:ext>
            </a:extLst>
          </p:cNvPr>
          <p:cNvPicPr>
            <a:picLocks noChangeAspect="1"/>
          </p:cNvPicPr>
          <p:nvPr userDrawn="1"/>
        </p:nvPicPr>
        <p:blipFill rotWithShape="1">
          <a:blip r:embed="rId62">
            <a:extLst>
              <a:ext uri="{28A0092B-C50C-407E-A947-70E740481C1C}">
                <a14:useLocalDpi xmlns:a14="http://schemas.microsoft.com/office/drawing/2010/main" val="0"/>
              </a:ext>
            </a:extLst>
          </a:blip>
          <a:srcRect l="62304"/>
          <a:stretch/>
        </p:blipFill>
        <p:spPr>
          <a:xfrm>
            <a:off x="188856" y="1499203"/>
            <a:ext cx="1559246" cy="852852"/>
          </a:xfrm>
          <a:prstGeom prst="rect">
            <a:avLst/>
          </a:prstGeom>
        </p:spPr>
      </p:pic>
      <p:pic>
        <p:nvPicPr>
          <p:cNvPr id="114" name="Picture 113">
            <a:extLst>
              <a:ext uri="{FF2B5EF4-FFF2-40B4-BE49-F238E27FC236}">
                <a16:creationId xmlns:a16="http://schemas.microsoft.com/office/drawing/2014/main" id="{3D1CDA6E-72EC-45A0-A4F2-B6F8B1F037AA}"/>
              </a:ext>
            </a:extLst>
          </p:cNvPr>
          <p:cNvPicPr>
            <a:picLocks noChangeAspect="1"/>
          </p:cNvPicPr>
          <p:nvPr userDrawn="1"/>
        </p:nvPicPr>
        <p:blipFill>
          <a:blip r:embed="rId63" cstate="print">
            <a:extLst>
              <a:ext uri="{28A0092B-C50C-407E-A947-70E740481C1C}">
                <a14:useLocalDpi xmlns:a14="http://schemas.microsoft.com/office/drawing/2010/main" val="0"/>
              </a:ext>
            </a:extLst>
          </a:blip>
          <a:stretch>
            <a:fillRect/>
          </a:stretch>
        </p:blipFill>
        <p:spPr>
          <a:xfrm>
            <a:off x="2098455" y="926425"/>
            <a:ext cx="1830352" cy="457588"/>
          </a:xfrm>
          <a:prstGeom prst="rect">
            <a:avLst/>
          </a:prstGeom>
        </p:spPr>
      </p:pic>
      <p:sp>
        <p:nvSpPr>
          <p:cNvPr id="115" name="Rectangle 114">
            <a:extLst>
              <a:ext uri="{FF2B5EF4-FFF2-40B4-BE49-F238E27FC236}">
                <a16:creationId xmlns:a16="http://schemas.microsoft.com/office/drawing/2014/main" id="{A9983202-F60D-4F9C-923C-0DC8AD1BE6C7}"/>
              </a:ext>
            </a:extLst>
          </p:cNvPr>
          <p:cNvSpPr/>
          <p:nvPr userDrawn="1"/>
        </p:nvSpPr>
        <p:spPr bwMode="auto">
          <a:xfrm>
            <a:off x="4111096" y="3617463"/>
            <a:ext cx="3943512" cy="406406"/>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Universal Windows Platform (UWP) </a:t>
            </a:r>
          </a:p>
        </p:txBody>
      </p:sp>
      <p:sp>
        <p:nvSpPr>
          <p:cNvPr id="116" name="Rectangle 115">
            <a:extLst>
              <a:ext uri="{FF2B5EF4-FFF2-40B4-BE49-F238E27FC236}">
                <a16:creationId xmlns:a16="http://schemas.microsoft.com/office/drawing/2014/main" id="{47048F57-66CD-4D90-A7A9-FE1F4E9B2AD7}"/>
              </a:ext>
            </a:extLst>
          </p:cNvPr>
          <p:cNvSpPr/>
          <p:nvPr userDrawn="1"/>
        </p:nvSpPr>
        <p:spPr bwMode="auto">
          <a:xfrm>
            <a:off x="90255" y="3958289"/>
            <a:ext cx="3929366" cy="406406"/>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BizTalk </a:t>
            </a:r>
          </a:p>
        </p:txBody>
      </p:sp>
      <p:pic>
        <p:nvPicPr>
          <p:cNvPr id="117" name="Picture 116">
            <a:extLst>
              <a:ext uri="{FF2B5EF4-FFF2-40B4-BE49-F238E27FC236}">
                <a16:creationId xmlns:a16="http://schemas.microsoft.com/office/drawing/2014/main" id="{42EBDED6-56DB-4F00-BFAF-3D0CF28D8465}"/>
              </a:ext>
            </a:extLst>
          </p:cNvPr>
          <p:cNvPicPr>
            <a:picLocks noChangeAspect="1"/>
          </p:cNvPicPr>
          <p:nvPr userDrawn="1"/>
        </p:nvPicPr>
        <p:blipFill>
          <a:blip r:embed="rId64" cstate="print">
            <a:extLst>
              <a:ext uri="{28A0092B-C50C-407E-A947-70E740481C1C}">
                <a14:useLocalDpi xmlns:a14="http://schemas.microsoft.com/office/drawing/2010/main" val="0"/>
              </a:ext>
            </a:extLst>
          </a:blip>
          <a:stretch>
            <a:fillRect/>
          </a:stretch>
        </p:blipFill>
        <p:spPr>
          <a:xfrm>
            <a:off x="188856" y="3322274"/>
            <a:ext cx="841181" cy="437414"/>
          </a:xfrm>
          <a:prstGeom prst="rect">
            <a:avLst/>
          </a:prstGeom>
        </p:spPr>
      </p:pic>
      <p:pic>
        <p:nvPicPr>
          <p:cNvPr id="118" name="Picture 117">
            <a:extLst>
              <a:ext uri="{FF2B5EF4-FFF2-40B4-BE49-F238E27FC236}">
                <a16:creationId xmlns:a16="http://schemas.microsoft.com/office/drawing/2014/main" id="{B198E98B-9CDC-4BFD-AFC8-ED5AF570BAC8}"/>
              </a:ext>
            </a:extLst>
          </p:cNvPr>
          <p:cNvPicPr>
            <a:picLocks noChangeAspect="1"/>
          </p:cNvPicPr>
          <p:nvPr userDrawn="1"/>
        </p:nvPicPr>
        <p:blipFill>
          <a:blip r:embed="rId65" cstate="print">
            <a:extLst>
              <a:ext uri="{BEBA8EAE-BF5A-486C-A8C5-ECC9F3942E4B}">
                <a14:imgProps xmlns:a14="http://schemas.microsoft.com/office/drawing/2010/main">
                  <a14:imgLayer r:embed="rId66">
                    <a14:imgEffect>
                      <a14:backgroundRemoval t="2892" b="89989" l="3006" r="98349">
                        <a14:foregroundMark x1="11727" y1="67853" x2="11727" y2="67853"/>
                        <a14:foregroundMark x1="3048" y1="64961" x2="3048" y2="64961"/>
                        <a14:foregroundMark x1="94454" y1="79199" x2="94454" y2="79199"/>
                        <a14:foregroundMark x1="98349" y1="72970" x2="98349" y2="72970"/>
                        <a14:foregroundMark x1="46825" y1="23471" x2="46825" y2="23471"/>
                        <a14:foregroundMark x1="40728" y1="10901" x2="40728" y2="10901"/>
                        <a14:foregroundMark x1="44623" y1="9789" x2="44623" y2="9789"/>
                        <a14:foregroundMark x1="50042" y1="2892" x2="50042" y2="2892"/>
                        <a14:foregroundMark x1="55038" y1="10345" x2="55038" y2="10345"/>
                        <a14:foregroundMark x1="59356" y1="11457" x2="59356" y2="11457"/>
                        <a14:foregroundMark x1="50042" y1="31924" x2="50042" y2="31924"/>
                      </a14:backgroundRemoval>
                    </a14:imgEffect>
                  </a14:imgLayer>
                </a14:imgProps>
              </a:ext>
              <a:ext uri="{28A0092B-C50C-407E-A947-70E740481C1C}">
                <a14:useLocalDpi xmlns:a14="http://schemas.microsoft.com/office/drawing/2010/main" val="0"/>
              </a:ext>
            </a:extLst>
          </a:blip>
          <a:stretch>
            <a:fillRect/>
          </a:stretch>
        </p:blipFill>
        <p:spPr>
          <a:xfrm>
            <a:off x="1426093" y="3183992"/>
            <a:ext cx="1529274" cy="582057"/>
          </a:xfrm>
          <a:prstGeom prst="rect">
            <a:avLst/>
          </a:prstGeom>
        </p:spPr>
      </p:pic>
    </p:spTree>
    <p:extLst>
      <p:ext uri="{BB962C8B-B14F-4D97-AF65-F5344CB8AC3E}">
        <p14:creationId xmlns:p14="http://schemas.microsoft.com/office/powerpoint/2010/main" val="29861252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MT">
    <p:bg>
      <p:bgPr>
        <a:solidFill>
          <a:schemeClr val="bg1"/>
        </a:solidFill>
        <a:effectLst/>
      </p:bgPr>
    </p:bg>
    <p:spTree>
      <p:nvGrpSpPr>
        <p:cNvPr id="1" name=""/>
        <p:cNvGrpSpPr/>
        <p:nvPr/>
      </p:nvGrpSpPr>
      <p:grpSpPr>
        <a:xfrm>
          <a:off x="0" y="0"/>
          <a:ext cx="0" cy="0"/>
          <a:chOff x="0" y="0"/>
          <a:chExt cx="0" cy="0"/>
        </a:xfrm>
      </p:grpSpPr>
      <p:pic>
        <p:nvPicPr>
          <p:cNvPr id="28" name="Picture 27" descr="A close up of a mans face&#10;&#10;Description generated with high confidence">
            <a:extLst>
              <a:ext uri="{FF2B5EF4-FFF2-40B4-BE49-F238E27FC236}">
                <a16:creationId xmlns:a16="http://schemas.microsoft.com/office/drawing/2014/main" id="{1D1F756C-E636-4993-B24F-FF45753BC6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 b="-2064"/>
          <a:stretch/>
        </p:blipFill>
        <p:spPr>
          <a:xfrm>
            <a:off x="8105202" y="1449673"/>
            <a:ext cx="1665213" cy="4388626"/>
          </a:xfrm>
          <a:prstGeom prst="rect">
            <a:avLst/>
          </a:prstGeom>
        </p:spPr>
      </p:pic>
      <p:pic>
        <p:nvPicPr>
          <p:cNvPr id="18" name="Picture 17">
            <a:extLst>
              <a:ext uri="{FF2B5EF4-FFF2-40B4-BE49-F238E27FC236}">
                <a16:creationId xmlns:a16="http://schemas.microsoft.com/office/drawing/2014/main" id="{3508756D-DA34-4BC8-B004-2DFBE96F86B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440" r="710"/>
          <a:stretch/>
        </p:blipFill>
        <p:spPr>
          <a:xfrm>
            <a:off x="2585797" y="1440460"/>
            <a:ext cx="2028700" cy="4287814"/>
          </a:xfrm>
          <a:prstGeom prst="rect">
            <a:avLst/>
          </a:prstGeom>
        </p:spPr>
      </p:pic>
      <p:pic>
        <p:nvPicPr>
          <p:cNvPr id="24" name="Picture 23">
            <a:extLst>
              <a:ext uri="{FF2B5EF4-FFF2-40B4-BE49-F238E27FC236}">
                <a16:creationId xmlns:a16="http://schemas.microsoft.com/office/drawing/2014/main" id="{2A5696B3-F9D1-423F-BA4A-F1ECDA13414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8794" t="10158" r="18493" b="4292"/>
          <a:stretch/>
        </p:blipFill>
        <p:spPr>
          <a:xfrm>
            <a:off x="5734088" y="1440460"/>
            <a:ext cx="1594007" cy="4287814"/>
          </a:xfrm>
          <a:prstGeom prst="rect">
            <a:avLst/>
          </a:prstGeom>
        </p:spPr>
      </p:pic>
      <p:sp>
        <p:nvSpPr>
          <p:cNvPr id="19" name="TextBox 18"/>
          <p:cNvSpPr txBox="1"/>
          <p:nvPr userDrawn="1"/>
        </p:nvSpPr>
        <p:spPr>
          <a:xfrm>
            <a:off x="1978922" y="574987"/>
            <a:ext cx="8027500" cy="769441"/>
          </a:xfrm>
          <a:prstGeom prst="rect">
            <a:avLst/>
          </a:prstGeom>
          <a:noFill/>
        </p:spPr>
        <p:txBody>
          <a:bodyPr wrap="square" rtlCol="0">
            <a:spAutoFit/>
          </a:bodyPr>
          <a:lstStyle/>
          <a:p>
            <a:pPr algn="ctr"/>
            <a:r>
              <a:rPr lang="en-US" sz="4400" dirty="0">
                <a:solidFill>
                  <a:srgbClr val="21B9EC"/>
                </a:solidFill>
                <a:latin typeface="+mj-lt"/>
              </a:rPr>
              <a:t>Senior Management Team</a:t>
            </a:r>
            <a:endParaRPr lang="en-GB" sz="4400" dirty="0">
              <a:solidFill>
                <a:srgbClr val="21B9EC"/>
              </a:solidFill>
              <a:latin typeface="+mj-lt"/>
            </a:endParaRPr>
          </a:p>
        </p:txBody>
      </p:sp>
      <p:pic>
        <p:nvPicPr>
          <p:cNvPr id="9" name="Picture 8" descr="A picture containing clothing&#10;&#10;Description generated with very high confidence">
            <a:extLst>
              <a:ext uri="{FF2B5EF4-FFF2-40B4-BE49-F238E27FC236}">
                <a16:creationId xmlns:a16="http://schemas.microsoft.com/office/drawing/2014/main" id="{9E38E0D7-97F6-48BB-A9BB-E144DA9DA95F}"/>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r="1233"/>
          <a:stretch/>
        </p:blipFill>
        <p:spPr>
          <a:xfrm>
            <a:off x="978710" y="2518755"/>
            <a:ext cx="2288713" cy="4224925"/>
          </a:xfrm>
          <a:prstGeom prst="rect">
            <a:avLst/>
          </a:prstGeom>
        </p:spPr>
      </p:pic>
      <p:pic>
        <p:nvPicPr>
          <p:cNvPr id="13" name="Picture 12">
            <a:extLst>
              <a:ext uri="{FF2B5EF4-FFF2-40B4-BE49-F238E27FC236}">
                <a16:creationId xmlns:a16="http://schemas.microsoft.com/office/drawing/2014/main" id="{632226BB-70FB-4950-BB08-5E4640F541F3}"/>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4817" t="6739" r="18280" b="4356"/>
          <a:stretch/>
        </p:blipFill>
        <p:spPr>
          <a:xfrm>
            <a:off x="9340309" y="2443942"/>
            <a:ext cx="1659268" cy="4347803"/>
          </a:xfrm>
          <a:prstGeom prst="rect">
            <a:avLst/>
          </a:prstGeom>
        </p:spPr>
      </p:pic>
      <p:pic>
        <p:nvPicPr>
          <p:cNvPr id="15" name="Picture 14">
            <a:extLst>
              <a:ext uri="{FF2B5EF4-FFF2-40B4-BE49-F238E27FC236}">
                <a16:creationId xmlns:a16="http://schemas.microsoft.com/office/drawing/2014/main" id="{5A236106-1574-45CD-B3EE-0B2FA8D71DB5}"/>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257" t="934" r="2233" b="1273"/>
          <a:stretch/>
        </p:blipFill>
        <p:spPr>
          <a:xfrm>
            <a:off x="3652318" y="2369127"/>
            <a:ext cx="2676698" cy="4365773"/>
          </a:xfrm>
          <a:prstGeom prst="rect">
            <a:avLst/>
          </a:prstGeom>
        </p:spPr>
      </p:pic>
      <p:pic>
        <p:nvPicPr>
          <p:cNvPr id="20" name="Picture 19">
            <a:extLst>
              <a:ext uri="{FF2B5EF4-FFF2-40B4-BE49-F238E27FC236}">
                <a16:creationId xmlns:a16="http://schemas.microsoft.com/office/drawing/2014/main" id="{AB6AC728-3EB8-4505-919B-FFB5EF23CD43}"/>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363232" y="522629"/>
            <a:ext cx="1343238" cy="922295"/>
          </a:xfrm>
          <a:prstGeom prst="rect">
            <a:avLst/>
          </a:prstGeom>
        </p:spPr>
      </p:pic>
      <p:pic>
        <p:nvPicPr>
          <p:cNvPr id="21" name="Picture 2" descr="http://www.mhalliday.co.uk/wp/wp-content/uploads/2014/09/mbcs-logo-colour-small.png">
            <a:extLst>
              <a:ext uri="{FF2B5EF4-FFF2-40B4-BE49-F238E27FC236}">
                <a16:creationId xmlns:a16="http://schemas.microsoft.com/office/drawing/2014/main" id="{18933130-94A0-4FD9-BAC9-2A848B7D29FA}"/>
              </a:ext>
            </a:extLst>
          </p:cNvPr>
          <p:cNvPicPr>
            <a:picLocks noChangeAspect="1" noChangeArrowheads="1"/>
          </p:cNvPicPr>
          <p:nvPr userDrawn="1"/>
        </p:nvPicPr>
        <p:blipFill rotWithShape="1">
          <a:blip r:embed="rId9">
            <a:extLst>
              <a:ext uri="{28A0092B-C50C-407E-A947-70E740481C1C}">
                <a14:useLocalDpi xmlns:a14="http://schemas.microsoft.com/office/drawing/2010/main" val="0"/>
              </a:ext>
            </a:extLst>
          </a:blip>
          <a:srcRect r="6313"/>
          <a:stretch/>
        </p:blipFill>
        <p:spPr bwMode="auto">
          <a:xfrm>
            <a:off x="9999365" y="522629"/>
            <a:ext cx="1919365" cy="94745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D401186E-1639-4141-BE23-3132D9E298C2}"/>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5453601" y="5858710"/>
            <a:ext cx="525714" cy="876190"/>
          </a:xfrm>
          <a:prstGeom prst="rect">
            <a:avLst/>
          </a:prstGeom>
          <a:ln w="12700">
            <a:solidFill>
              <a:schemeClr val="bg1"/>
            </a:solidFill>
          </a:ln>
        </p:spPr>
      </p:pic>
      <p:pic>
        <p:nvPicPr>
          <p:cNvPr id="23" name="Picture 22">
            <a:extLst>
              <a:ext uri="{FF2B5EF4-FFF2-40B4-BE49-F238E27FC236}">
                <a16:creationId xmlns:a16="http://schemas.microsoft.com/office/drawing/2014/main" id="{2F3A80CC-9858-4062-9502-2912063F64F8}"/>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0401086" y="5858710"/>
            <a:ext cx="525714" cy="876190"/>
          </a:xfrm>
          <a:prstGeom prst="rect">
            <a:avLst/>
          </a:prstGeom>
          <a:ln w="12700">
            <a:solidFill>
              <a:schemeClr val="bg1"/>
            </a:solidFill>
          </a:ln>
        </p:spPr>
      </p:pic>
      <p:pic>
        <p:nvPicPr>
          <p:cNvPr id="25" name="Picture 24">
            <a:extLst>
              <a:ext uri="{FF2B5EF4-FFF2-40B4-BE49-F238E27FC236}">
                <a16:creationId xmlns:a16="http://schemas.microsoft.com/office/drawing/2014/main" id="{358BF02D-2C74-4FD1-94DB-9E9C3AE1A84B}"/>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l="23517" t="7158" r="19209" b="4325"/>
          <a:stretch/>
        </p:blipFill>
        <p:spPr>
          <a:xfrm>
            <a:off x="6800378" y="2518755"/>
            <a:ext cx="1960439" cy="4283350"/>
          </a:xfrm>
          <a:prstGeom prst="rect">
            <a:avLst/>
          </a:prstGeom>
        </p:spPr>
      </p:pic>
      <p:pic>
        <p:nvPicPr>
          <p:cNvPr id="26" name="Picture 25">
            <a:extLst>
              <a:ext uri="{FF2B5EF4-FFF2-40B4-BE49-F238E27FC236}">
                <a16:creationId xmlns:a16="http://schemas.microsoft.com/office/drawing/2014/main" id="{EE0748BB-0623-4C7C-B9DB-2E035D92CD15}"/>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7972879" y="5858710"/>
            <a:ext cx="525714" cy="876190"/>
          </a:xfrm>
          <a:prstGeom prst="rect">
            <a:avLst/>
          </a:prstGeom>
          <a:ln w="12700">
            <a:solidFill>
              <a:schemeClr val="bg1"/>
            </a:solidFill>
          </a:ln>
        </p:spPr>
      </p:pic>
      <p:pic>
        <p:nvPicPr>
          <p:cNvPr id="27" name="Picture 26">
            <a:extLst>
              <a:ext uri="{FF2B5EF4-FFF2-40B4-BE49-F238E27FC236}">
                <a16:creationId xmlns:a16="http://schemas.microsoft.com/office/drawing/2014/main" id="{97CAE5CB-EF7D-4152-9BDF-AC0D658E5EFB}"/>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2405547" y="5867490"/>
            <a:ext cx="525714" cy="876190"/>
          </a:xfrm>
          <a:prstGeom prst="rect">
            <a:avLst/>
          </a:prstGeom>
          <a:ln w="12700">
            <a:solidFill>
              <a:schemeClr val="bg1"/>
            </a:solidFill>
          </a:ln>
        </p:spPr>
      </p:pic>
    </p:spTree>
    <p:extLst>
      <p:ext uri="{BB962C8B-B14F-4D97-AF65-F5344CB8AC3E}">
        <p14:creationId xmlns:p14="http://schemas.microsoft.com/office/powerpoint/2010/main" val="40191640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usiness Development Team">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47780" y="1895649"/>
            <a:ext cx="1587244" cy="4812525"/>
          </a:xfrm>
          <a:prstGeom prst="rect">
            <a:avLst/>
          </a:prstGeom>
        </p:spPr>
      </p:pic>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63596" y="1901433"/>
            <a:ext cx="1771321" cy="4812525"/>
          </a:xfrm>
          <a:prstGeom prst="rect">
            <a:avLst/>
          </a:prstGeom>
        </p:spPr>
      </p:pic>
      <p:pic>
        <p:nvPicPr>
          <p:cNvPr id="4" name="Picture 3">
            <a:extLst>
              <a:ext uri="{FF2B5EF4-FFF2-40B4-BE49-F238E27FC236}">
                <a16:creationId xmlns:a16="http://schemas.microsoft.com/office/drawing/2014/main" id="{71E86A4A-D447-45EB-8925-CDA33CB6FDE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6000" y="2023710"/>
            <a:ext cx="1736644" cy="4681941"/>
          </a:xfrm>
          <a:prstGeom prst="rect">
            <a:avLst/>
          </a:prstGeom>
        </p:spPr>
      </p:pic>
      <p:sp>
        <p:nvSpPr>
          <p:cNvPr id="9" name="TextBox 8">
            <a:extLst>
              <a:ext uri="{FF2B5EF4-FFF2-40B4-BE49-F238E27FC236}">
                <a16:creationId xmlns:a16="http://schemas.microsoft.com/office/drawing/2014/main" id="{394F5D97-66F7-40B9-BFAD-2555BD8F6BBD}"/>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dirty="0">
                <a:solidFill>
                  <a:srgbClr val="21B9EC"/>
                </a:solidFill>
                <a:latin typeface="+mj-lt"/>
              </a:rPr>
              <a:t>Business Development</a:t>
            </a:r>
            <a:endParaRPr lang="en-GB" sz="4400" dirty="0">
              <a:solidFill>
                <a:srgbClr val="21B9EC"/>
              </a:solidFill>
              <a:latin typeface="+mj-lt"/>
            </a:endParaRPr>
          </a:p>
        </p:txBody>
      </p:sp>
      <p:pic>
        <p:nvPicPr>
          <p:cNvPr id="3" name="Picture 2">
            <a:extLst>
              <a:ext uri="{FF2B5EF4-FFF2-40B4-BE49-F238E27FC236}">
                <a16:creationId xmlns:a16="http://schemas.microsoft.com/office/drawing/2014/main" id="{F799CCE8-BCDE-4F16-BC96-8FDA67E7FDF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993621" y="2023710"/>
            <a:ext cx="1602036" cy="4681941"/>
          </a:xfrm>
          <a:prstGeom prst="rect">
            <a:avLst/>
          </a:prstGeom>
        </p:spPr>
      </p:pic>
    </p:spTree>
    <p:extLst>
      <p:ext uri="{BB962C8B-B14F-4D97-AF65-F5344CB8AC3E}">
        <p14:creationId xmlns:p14="http://schemas.microsoft.com/office/powerpoint/2010/main" val="25566947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ment Team">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43AE41-B6E7-422B-9E12-58FB866C378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04057" y="1470027"/>
            <a:ext cx="1468882" cy="3942790"/>
          </a:xfrm>
          <a:prstGeom prst="rect">
            <a:avLst/>
          </a:prstGeom>
        </p:spPr>
      </p:pic>
      <p:pic>
        <p:nvPicPr>
          <p:cNvPr id="25" name="Picture 2" descr="http://www.mhalliday.co.uk/wp/wp-content/uploads/2014/09/mbcs-logo-colour-small.png">
            <a:extLst>
              <a:ext uri="{FF2B5EF4-FFF2-40B4-BE49-F238E27FC236}">
                <a16:creationId xmlns:a16="http://schemas.microsoft.com/office/drawing/2014/main" id="{2AF2A9DF-3834-4559-BF16-755D4834B41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659321" y="444771"/>
            <a:ext cx="2226893" cy="102987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99661825-ACED-4743-904F-2856DBAA801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60031" y="1387366"/>
            <a:ext cx="1281741" cy="4025450"/>
          </a:xfrm>
          <a:prstGeom prst="rect">
            <a:avLst/>
          </a:prstGeom>
        </p:spPr>
      </p:pic>
      <p:pic>
        <p:nvPicPr>
          <p:cNvPr id="27" name="Picture 26" descr="A person wearing a suit and tie&#10;&#10;Description generated with very high confidence">
            <a:extLst>
              <a:ext uri="{FF2B5EF4-FFF2-40B4-BE49-F238E27FC236}">
                <a16:creationId xmlns:a16="http://schemas.microsoft.com/office/drawing/2014/main" id="{ABA3772B-199E-4F1C-957A-E1059BA5BE6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403148" y="1387366"/>
            <a:ext cx="1383304" cy="4055237"/>
          </a:xfrm>
          <a:prstGeom prst="rect">
            <a:avLst/>
          </a:prstGeom>
        </p:spPr>
      </p:pic>
      <p:pic>
        <p:nvPicPr>
          <p:cNvPr id="28" name="Picture 27">
            <a:extLst>
              <a:ext uri="{FF2B5EF4-FFF2-40B4-BE49-F238E27FC236}">
                <a16:creationId xmlns:a16="http://schemas.microsoft.com/office/drawing/2014/main" id="{B65D4917-2EA1-425D-B9D8-04E74AEC27C0}"/>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2089" r="2387"/>
          <a:stretch/>
        </p:blipFill>
        <p:spPr>
          <a:xfrm>
            <a:off x="9639984" y="1340111"/>
            <a:ext cx="1335403" cy="4055237"/>
          </a:xfrm>
          <a:prstGeom prst="rect">
            <a:avLst/>
          </a:prstGeom>
        </p:spPr>
      </p:pic>
      <p:pic>
        <p:nvPicPr>
          <p:cNvPr id="29" name="Picture 28">
            <a:extLst>
              <a:ext uri="{FF2B5EF4-FFF2-40B4-BE49-F238E27FC236}">
                <a16:creationId xmlns:a16="http://schemas.microsoft.com/office/drawing/2014/main" id="{14A25343-8ABA-4598-8E69-F757B3CD85F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6983932" y="2787471"/>
            <a:ext cx="2034259" cy="3992370"/>
          </a:xfrm>
          <a:prstGeom prst="rect">
            <a:avLst/>
          </a:prstGeom>
        </p:spPr>
      </p:pic>
      <p:pic>
        <p:nvPicPr>
          <p:cNvPr id="32" name="Picture 31">
            <a:extLst>
              <a:ext uri="{FF2B5EF4-FFF2-40B4-BE49-F238E27FC236}">
                <a16:creationId xmlns:a16="http://schemas.microsoft.com/office/drawing/2014/main" id="{584DF2A5-18C4-4160-A689-D6947A0A8C20}"/>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901332" y="1470026"/>
            <a:ext cx="1409292" cy="3942790"/>
          </a:xfrm>
          <a:prstGeom prst="rect">
            <a:avLst/>
          </a:prstGeom>
        </p:spPr>
      </p:pic>
      <p:pic>
        <p:nvPicPr>
          <p:cNvPr id="33" name="Picture 32">
            <a:extLst>
              <a:ext uri="{FF2B5EF4-FFF2-40B4-BE49-F238E27FC236}">
                <a16:creationId xmlns:a16="http://schemas.microsoft.com/office/drawing/2014/main" id="{B1154BD8-691F-46BC-B330-48A41EA3E7A7}"/>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426999" y="1450233"/>
            <a:ext cx="1636589" cy="3992370"/>
          </a:xfrm>
          <a:prstGeom prst="rect">
            <a:avLst/>
          </a:prstGeom>
        </p:spPr>
      </p:pic>
      <p:pic>
        <p:nvPicPr>
          <p:cNvPr id="34" name="Picture 33">
            <a:extLst>
              <a:ext uri="{FF2B5EF4-FFF2-40B4-BE49-F238E27FC236}">
                <a16:creationId xmlns:a16="http://schemas.microsoft.com/office/drawing/2014/main" id="{AE14F3B1-BFD4-4493-9CC5-B8E77481EECC}"/>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l="17348" t="10531" r="20877" b="4550"/>
          <a:stretch/>
        </p:blipFill>
        <p:spPr>
          <a:xfrm>
            <a:off x="5500053" y="2834905"/>
            <a:ext cx="1472802" cy="3992370"/>
          </a:xfrm>
          <a:prstGeom prst="rect">
            <a:avLst/>
          </a:prstGeom>
        </p:spPr>
      </p:pic>
      <p:pic>
        <p:nvPicPr>
          <p:cNvPr id="37" name="Picture 36">
            <a:extLst>
              <a:ext uri="{FF2B5EF4-FFF2-40B4-BE49-F238E27FC236}">
                <a16:creationId xmlns:a16="http://schemas.microsoft.com/office/drawing/2014/main" id="{BAA07F51-D281-4D65-B97F-9C9E2C67C098}"/>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l="21651" t="7207" r="16714" b="4552"/>
          <a:stretch/>
        </p:blipFill>
        <p:spPr>
          <a:xfrm>
            <a:off x="8854365" y="2681666"/>
            <a:ext cx="1468469" cy="4145609"/>
          </a:xfrm>
          <a:prstGeom prst="rect">
            <a:avLst/>
          </a:prstGeom>
        </p:spPr>
      </p:pic>
      <p:pic>
        <p:nvPicPr>
          <p:cNvPr id="39" name="Picture 38">
            <a:extLst>
              <a:ext uri="{FF2B5EF4-FFF2-40B4-BE49-F238E27FC236}">
                <a16:creationId xmlns:a16="http://schemas.microsoft.com/office/drawing/2014/main" id="{66623EA7-DB64-409D-A0FE-C396FD6D6C1B}"/>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l="21163" t="9240" r="21047" b="3290"/>
          <a:stretch/>
        </p:blipFill>
        <p:spPr>
          <a:xfrm>
            <a:off x="3671355" y="2651761"/>
            <a:ext cx="1409292" cy="4206239"/>
          </a:xfrm>
          <a:prstGeom prst="rect">
            <a:avLst/>
          </a:prstGeom>
        </p:spPr>
      </p:pic>
      <p:pic>
        <p:nvPicPr>
          <p:cNvPr id="40" name="Picture 39">
            <a:extLst>
              <a:ext uri="{FF2B5EF4-FFF2-40B4-BE49-F238E27FC236}">
                <a16:creationId xmlns:a16="http://schemas.microsoft.com/office/drawing/2014/main" id="{CEBE9331-0263-406A-AD33-8FF35AE21B3A}"/>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l="13002" t="7865" r="8749" b="5196"/>
          <a:stretch/>
        </p:blipFill>
        <p:spPr>
          <a:xfrm>
            <a:off x="2042685" y="2651761"/>
            <a:ext cx="1428072" cy="4206240"/>
          </a:xfrm>
          <a:prstGeom prst="rect">
            <a:avLst/>
          </a:prstGeom>
        </p:spPr>
      </p:pic>
      <p:sp>
        <p:nvSpPr>
          <p:cNvPr id="41" name="TextBox 40">
            <a:extLst>
              <a:ext uri="{FF2B5EF4-FFF2-40B4-BE49-F238E27FC236}">
                <a16:creationId xmlns:a16="http://schemas.microsoft.com/office/drawing/2014/main" id="{33915EA3-3E1F-43E8-B3AA-7BC4545D2336}"/>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dirty="0">
                <a:solidFill>
                  <a:srgbClr val="21B9EC"/>
                </a:solidFill>
                <a:latin typeface="+mj-lt"/>
              </a:rPr>
              <a:t>Software Development</a:t>
            </a:r>
            <a:endParaRPr lang="en-GB" sz="4400" dirty="0">
              <a:solidFill>
                <a:srgbClr val="21B9EC"/>
              </a:solidFill>
              <a:latin typeface="+mj-lt"/>
            </a:endParaRPr>
          </a:p>
        </p:txBody>
      </p:sp>
      <p:pic>
        <p:nvPicPr>
          <p:cNvPr id="42" name="Picture 41">
            <a:extLst>
              <a:ext uri="{FF2B5EF4-FFF2-40B4-BE49-F238E27FC236}">
                <a16:creationId xmlns:a16="http://schemas.microsoft.com/office/drawing/2014/main" id="{44C9E14F-7FBA-4147-B69F-A6FC9C29365A}"/>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4580931" y="5781722"/>
            <a:ext cx="525714" cy="876190"/>
          </a:xfrm>
          <a:prstGeom prst="rect">
            <a:avLst/>
          </a:prstGeom>
          <a:ln w="12700">
            <a:solidFill>
              <a:schemeClr val="bg1"/>
            </a:solidFill>
          </a:ln>
        </p:spPr>
      </p:pic>
      <p:pic>
        <p:nvPicPr>
          <p:cNvPr id="21" name="Picture 20">
            <a:extLst>
              <a:ext uri="{FF2B5EF4-FFF2-40B4-BE49-F238E27FC236}">
                <a16:creationId xmlns:a16="http://schemas.microsoft.com/office/drawing/2014/main" id="{4CD9B21E-C4DB-451E-8C32-75D533C377E9}"/>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392128" y="2681666"/>
            <a:ext cx="1590984" cy="4176333"/>
          </a:xfrm>
          <a:prstGeom prst="rect">
            <a:avLst/>
          </a:prstGeom>
        </p:spPr>
      </p:pic>
      <p:pic>
        <p:nvPicPr>
          <p:cNvPr id="19" name="Picture 18">
            <a:extLst>
              <a:ext uri="{FF2B5EF4-FFF2-40B4-BE49-F238E27FC236}">
                <a16:creationId xmlns:a16="http://schemas.microsoft.com/office/drawing/2014/main" id="{D78F4DB8-4476-4694-B2CE-4798F5A054E7}"/>
              </a:ext>
            </a:extLst>
          </p:cNvPr>
          <p:cNvPicPr>
            <a:picLocks noChangeAspect="1"/>
          </p:cNvPicPr>
          <p:nvPr userDrawn="1"/>
        </p:nvPicPr>
        <p:blipFill rotWithShape="1">
          <a:blip r:embed="rId16">
            <a:extLst>
              <a:ext uri="{28A0092B-C50C-407E-A947-70E740481C1C}">
                <a14:useLocalDpi xmlns:a14="http://schemas.microsoft.com/office/drawing/2010/main" val="0"/>
              </a:ext>
            </a:extLst>
          </a:blip>
          <a:srcRect l="18652" t="6102" r="21450" b="5641"/>
          <a:stretch/>
        </p:blipFill>
        <p:spPr>
          <a:xfrm>
            <a:off x="305786" y="2630560"/>
            <a:ext cx="1428071" cy="4149281"/>
          </a:xfrm>
          <a:prstGeom prst="rect">
            <a:avLst/>
          </a:prstGeom>
        </p:spPr>
      </p:pic>
    </p:spTree>
    <p:extLst>
      <p:ext uri="{BB962C8B-B14F-4D97-AF65-F5344CB8AC3E}">
        <p14:creationId xmlns:p14="http://schemas.microsoft.com/office/powerpoint/2010/main" val="31161104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sultancy Services Team">
    <p:bg>
      <p:bgPr>
        <a:solidFill>
          <a:schemeClr val="bg1"/>
        </a:solidFill>
        <a:effectLst/>
      </p:bgPr>
    </p:bg>
    <p:spTree>
      <p:nvGrpSpPr>
        <p:cNvPr id="1" name=""/>
        <p:cNvGrpSpPr/>
        <p:nvPr/>
      </p:nvGrpSpPr>
      <p:grpSpPr>
        <a:xfrm>
          <a:off x="0" y="0"/>
          <a:ext cx="0" cy="0"/>
          <a:chOff x="0" y="0"/>
          <a:chExt cx="0" cy="0"/>
        </a:xfrm>
      </p:grpSpPr>
      <p:pic>
        <p:nvPicPr>
          <p:cNvPr id="12" name="Picture 4" descr="http://www.gbbuk.com/wp-content/uploads/2012/10/CharteredEngineerC3.png">
            <a:extLst>
              <a:ext uri="{FF2B5EF4-FFF2-40B4-BE49-F238E27FC236}">
                <a16:creationId xmlns:a16="http://schemas.microsoft.com/office/drawing/2014/main" id="{A51DF6FE-45D2-4058-9577-8596EAFC4E43}"/>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81442" y="538400"/>
            <a:ext cx="2327986" cy="89670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ADB516CF-81AF-48A7-9830-6044093ADC4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8158" t="9328" r="20582" b="5301"/>
          <a:stretch/>
        </p:blipFill>
        <p:spPr>
          <a:xfrm>
            <a:off x="6421819" y="1837112"/>
            <a:ext cx="1782252" cy="4897629"/>
          </a:xfrm>
          <a:prstGeom prst="rect">
            <a:avLst/>
          </a:prstGeom>
        </p:spPr>
      </p:pic>
      <p:pic>
        <p:nvPicPr>
          <p:cNvPr id="16" name="Picture 15" descr="A picture containing clothing&#10;&#10;Description generated with very high confidence">
            <a:extLst>
              <a:ext uri="{FF2B5EF4-FFF2-40B4-BE49-F238E27FC236}">
                <a16:creationId xmlns:a16="http://schemas.microsoft.com/office/drawing/2014/main" id="{F89B5CF8-1CB1-41C2-8AFB-C1873377F51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81822" y="1768895"/>
            <a:ext cx="2691895" cy="4907949"/>
          </a:xfrm>
          <a:prstGeom prst="rect">
            <a:avLst/>
          </a:prstGeom>
        </p:spPr>
      </p:pic>
      <p:pic>
        <p:nvPicPr>
          <p:cNvPr id="17" name="Picture 2" descr="http://www.mhalliday.co.uk/wp/wp-content/uploads/2014/09/mbcs-logo-colour-small.png">
            <a:extLst>
              <a:ext uri="{FF2B5EF4-FFF2-40B4-BE49-F238E27FC236}">
                <a16:creationId xmlns:a16="http://schemas.microsoft.com/office/drawing/2014/main" id="{77574BEC-A766-47FF-B742-C92D9D0DEE47}"/>
              </a:ext>
            </a:extLst>
          </p:cNvPr>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r="6313"/>
          <a:stretch/>
        </p:blipFill>
        <p:spPr bwMode="auto">
          <a:xfrm>
            <a:off x="9891193" y="538400"/>
            <a:ext cx="1919365" cy="94745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4E6F8C60-6BD1-412A-A656-6AF381CBAC8E}"/>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dirty="0">
                <a:solidFill>
                  <a:srgbClr val="21B9EC"/>
                </a:solidFill>
                <a:latin typeface="+mj-lt"/>
              </a:rPr>
              <a:t>Consultancy Services</a:t>
            </a:r>
            <a:endParaRPr lang="en-GB" sz="4400" dirty="0">
              <a:solidFill>
                <a:srgbClr val="21B9EC"/>
              </a:solidFill>
              <a:latin typeface="+mj-lt"/>
            </a:endParaRPr>
          </a:p>
        </p:txBody>
      </p:sp>
      <p:pic>
        <p:nvPicPr>
          <p:cNvPr id="21" name="Picture 20">
            <a:extLst>
              <a:ext uri="{FF2B5EF4-FFF2-40B4-BE49-F238E27FC236}">
                <a16:creationId xmlns:a16="http://schemas.microsoft.com/office/drawing/2014/main" id="{0935D79F-C018-41AD-8A12-6217D91D7B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111712" y="5805491"/>
            <a:ext cx="525714" cy="876190"/>
          </a:xfrm>
          <a:prstGeom prst="rect">
            <a:avLst/>
          </a:prstGeom>
          <a:ln w="12700">
            <a:solidFill>
              <a:schemeClr val="bg1"/>
            </a:solidFill>
          </a:ln>
        </p:spPr>
      </p:pic>
      <p:pic>
        <p:nvPicPr>
          <p:cNvPr id="27" name="Picture 26">
            <a:extLst>
              <a:ext uri="{FF2B5EF4-FFF2-40B4-BE49-F238E27FC236}">
                <a16:creationId xmlns:a16="http://schemas.microsoft.com/office/drawing/2014/main" id="{400788F2-4A79-4722-BFDF-025476EA39B0}"/>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640362" y="1837112"/>
            <a:ext cx="1782252" cy="4897629"/>
          </a:xfrm>
          <a:prstGeom prst="rect">
            <a:avLst/>
          </a:prstGeom>
        </p:spPr>
      </p:pic>
      <p:pic>
        <p:nvPicPr>
          <p:cNvPr id="28" name="Picture 27" descr="A close up of a mask&#10;&#10;Description generated with high confidence">
            <a:extLst>
              <a:ext uri="{FF2B5EF4-FFF2-40B4-BE49-F238E27FC236}">
                <a16:creationId xmlns:a16="http://schemas.microsoft.com/office/drawing/2014/main" id="{3A3C0F89-71D4-4ADE-9D27-02D4B0BAC6CE}"/>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585603" y="1837111"/>
            <a:ext cx="1682917" cy="4897629"/>
          </a:xfrm>
          <a:prstGeom prst="rect">
            <a:avLst/>
          </a:prstGeom>
        </p:spPr>
      </p:pic>
      <p:pic>
        <p:nvPicPr>
          <p:cNvPr id="29" name="Picture 28">
            <a:extLst>
              <a:ext uri="{FF2B5EF4-FFF2-40B4-BE49-F238E27FC236}">
                <a16:creationId xmlns:a16="http://schemas.microsoft.com/office/drawing/2014/main" id="{F15D7292-90EE-44F1-AB5E-803BD0CBEC3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684634" y="5800654"/>
            <a:ext cx="525714" cy="876190"/>
          </a:xfrm>
          <a:prstGeom prst="rect">
            <a:avLst/>
          </a:prstGeom>
          <a:ln w="12700">
            <a:solidFill>
              <a:schemeClr val="bg1"/>
            </a:solidFill>
          </a:ln>
        </p:spPr>
      </p:pic>
      <p:pic>
        <p:nvPicPr>
          <p:cNvPr id="13" name="Picture 12">
            <a:extLst>
              <a:ext uri="{FF2B5EF4-FFF2-40B4-BE49-F238E27FC236}">
                <a16:creationId xmlns:a16="http://schemas.microsoft.com/office/drawing/2014/main" id="{0C913D8A-005D-45EC-A872-E96B7D1AB47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895972" y="5800654"/>
            <a:ext cx="525714" cy="876190"/>
          </a:xfrm>
          <a:prstGeom prst="rect">
            <a:avLst/>
          </a:prstGeom>
          <a:ln w="12700">
            <a:solidFill>
              <a:schemeClr val="bg1"/>
            </a:solidFill>
          </a:ln>
        </p:spPr>
      </p:pic>
    </p:spTree>
    <p:extLst>
      <p:ext uri="{BB962C8B-B14F-4D97-AF65-F5344CB8AC3E}">
        <p14:creationId xmlns:p14="http://schemas.microsoft.com/office/powerpoint/2010/main" val="38386278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upport Engineering Test">
    <p:bg>
      <p:bgPr>
        <a:solidFill>
          <a:schemeClr val="bg1"/>
        </a:solidFill>
        <a:effectLst/>
      </p:bgPr>
    </p:bg>
    <p:spTree>
      <p:nvGrpSpPr>
        <p:cNvPr id="1" name=""/>
        <p:cNvGrpSpPr/>
        <p:nvPr/>
      </p:nvGrpSpPr>
      <p:grpSpPr>
        <a:xfrm>
          <a:off x="0" y="0"/>
          <a:ext cx="0" cy="0"/>
          <a:chOff x="0" y="0"/>
          <a:chExt cx="0" cy="0"/>
        </a:xfrm>
      </p:grpSpPr>
      <p:pic>
        <p:nvPicPr>
          <p:cNvPr id="13" name="Picture 12" descr="A close up of a mans face&#10;&#10;Description generated with high confidence">
            <a:extLst>
              <a:ext uri="{FF2B5EF4-FFF2-40B4-BE49-F238E27FC236}">
                <a16:creationId xmlns:a16="http://schemas.microsoft.com/office/drawing/2014/main" id="{D4CC5EF6-C234-4E7D-8202-6D0630621E1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 b="-2064"/>
          <a:stretch/>
        </p:blipFill>
        <p:spPr>
          <a:xfrm>
            <a:off x="7615130" y="2037042"/>
            <a:ext cx="1817689" cy="4790472"/>
          </a:xfrm>
          <a:prstGeom prst="rect">
            <a:avLst/>
          </a:prstGeom>
        </p:spPr>
      </p:pic>
      <p:pic>
        <p:nvPicPr>
          <p:cNvPr id="7" name="Picture 6">
            <a:extLst>
              <a:ext uri="{FF2B5EF4-FFF2-40B4-BE49-F238E27FC236}">
                <a16:creationId xmlns:a16="http://schemas.microsoft.com/office/drawing/2014/main" id="{9D09AD48-797A-4CB6-A939-ECF6CE94035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4063" t="7490" r="21644" b="4784"/>
          <a:stretch/>
        </p:blipFill>
        <p:spPr>
          <a:xfrm>
            <a:off x="4150359" y="1928554"/>
            <a:ext cx="1580726" cy="4800306"/>
          </a:xfrm>
          <a:prstGeom prst="rect">
            <a:avLst/>
          </a:prstGeom>
        </p:spPr>
      </p:pic>
      <p:pic>
        <p:nvPicPr>
          <p:cNvPr id="8" name="Picture 7">
            <a:extLst>
              <a:ext uri="{FF2B5EF4-FFF2-40B4-BE49-F238E27FC236}">
                <a16:creationId xmlns:a16="http://schemas.microsoft.com/office/drawing/2014/main" id="{B1F586D1-E15B-4814-AEAE-582913996C24}"/>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1043" t="5699" r="22981" b="5041"/>
          <a:stretch/>
        </p:blipFill>
        <p:spPr>
          <a:xfrm>
            <a:off x="5870215" y="1845426"/>
            <a:ext cx="1553050" cy="4883434"/>
          </a:xfrm>
          <a:prstGeom prst="rect">
            <a:avLst/>
          </a:prstGeom>
        </p:spPr>
      </p:pic>
      <p:pic>
        <p:nvPicPr>
          <p:cNvPr id="9" name="Picture 8">
            <a:extLst>
              <a:ext uri="{FF2B5EF4-FFF2-40B4-BE49-F238E27FC236}">
                <a16:creationId xmlns:a16="http://schemas.microsoft.com/office/drawing/2014/main" id="{BB22DE95-A77B-4912-B84B-9B54F3C96B43}"/>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5785" t="6860" r="19770" b="5399"/>
          <a:stretch/>
        </p:blipFill>
        <p:spPr>
          <a:xfrm>
            <a:off x="380480" y="1865819"/>
            <a:ext cx="1788001" cy="4800306"/>
          </a:xfrm>
          <a:prstGeom prst="rect">
            <a:avLst/>
          </a:prstGeom>
        </p:spPr>
      </p:pic>
      <p:pic>
        <p:nvPicPr>
          <p:cNvPr id="3" name="Picture 2">
            <a:extLst>
              <a:ext uri="{FF2B5EF4-FFF2-40B4-BE49-F238E27FC236}">
                <a16:creationId xmlns:a16="http://schemas.microsoft.com/office/drawing/2014/main" id="{3DBA45ED-438E-4490-9C58-FCF45E0E39CC}"/>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599021" y="1990940"/>
            <a:ext cx="2190650" cy="4737919"/>
          </a:xfrm>
          <a:prstGeom prst="rect">
            <a:avLst/>
          </a:prstGeom>
        </p:spPr>
      </p:pic>
      <p:pic>
        <p:nvPicPr>
          <p:cNvPr id="17" name="Picture 16">
            <a:extLst>
              <a:ext uri="{FF2B5EF4-FFF2-40B4-BE49-F238E27FC236}">
                <a16:creationId xmlns:a16="http://schemas.microsoft.com/office/drawing/2014/main" id="{89763354-DC7F-4D7D-83B6-ACECB2A52F2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63232" y="582602"/>
            <a:ext cx="1343238" cy="922295"/>
          </a:xfrm>
          <a:prstGeom prst="rect">
            <a:avLst/>
          </a:prstGeom>
        </p:spPr>
      </p:pic>
      <p:pic>
        <p:nvPicPr>
          <p:cNvPr id="18" name="Picture 2" descr="http://www.mhalliday.co.uk/wp/wp-content/uploads/2014/09/mbcs-logo-colour-small.png">
            <a:extLst>
              <a:ext uri="{FF2B5EF4-FFF2-40B4-BE49-F238E27FC236}">
                <a16:creationId xmlns:a16="http://schemas.microsoft.com/office/drawing/2014/main" id="{153BC304-6811-42A3-A5D2-204810783384}"/>
              </a:ext>
            </a:extLst>
          </p:cNvPr>
          <p:cNvPicPr>
            <a:picLocks noChangeAspect="1" noChangeArrowheads="1"/>
          </p:cNvPicPr>
          <p:nvPr userDrawn="1"/>
        </p:nvPicPr>
        <p:blipFill rotWithShape="1">
          <a:blip r:embed="rId8">
            <a:extLst>
              <a:ext uri="{28A0092B-C50C-407E-A947-70E740481C1C}">
                <a14:useLocalDpi xmlns:a14="http://schemas.microsoft.com/office/drawing/2010/main" val="0"/>
              </a:ext>
            </a:extLst>
          </a:blip>
          <a:srcRect r="6313"/>
          <a:stretch/>
        </p:blipFill>
        <p:spPr bwMode="auto">
          <a:xfrm>
            <a:off x="9999365" y="526423"/>
            <a:ext cx="1919365" cy="9474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30FDC34-4965-487A-9F4E-8345B1CB75ED}"/>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312740" y="2037042"/>
            <a:ext cx="1676111" cy="4691817"/>
          </a:xfrm>
          <a:prstGeom prst="rect">
            <a:avLst/>
          </a:prstGeom>
        </p:spPr>
      </p:pic>
      <p:sp>
        <p:nvSpPr>
          <p:cNvPr id="12" name="TextBox 11">
            <a:extLst>
              <a:ext uri="{FF2B5EF4-FFF2-40B4-BE49-F238E27FC236}">
                <a16:creationId xmlns:a16="http://schemas.microsoft.com/office/drawing/2014/main" id="{B1F4F0C9-ADE2-4FA1-B397-62284CF0F88F}"/>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dirty="0">
                <a:solidFill>
                  <a:srgbClr val="21B9EC"/>
                </a:solidFill>
                <a:latin typeface="+mj-lt"/>
              </a:rPr>
              <a:t>Support, Engineering &amp; Test</a:t>
            </a:r>
            <a:endParaRPr lang="en-GB" sz="4400" dirty="0">
              <a:solidFill>
                <a:srgbClr val="21B9EC"/>
              </a:solidFill>
              <a:latin typeface="+mj-lt"/>
            </a:endParaRPr>
          </a:p>
        </p:txBody>
      </p:sp>
      <p:pic>
        <p:nvPicPr>
          <p:cNvPr id="14" name="Picture 13">
            <a:extLst>
              <a:ext uri="{FF2B5EF4-FFF2-40B4-BE49-F238E27FC236}">
                <a16:creationId xmlns:a16="http://schemas.microsoft.com/office/drawing/2014/main" id="{FD85B18D-C250-499F-9000-931FF23FF73E}"/>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625518" y="5810328"/>
            <a:ext cx="525714" cy="876190"/>
          </a:xfrm>
          <a:prstGeom prst="rect">
            <a:avLst/>
          </a:prstGeom>
          <a:ln w="12700">
            <a:solidFill>
              <a:schemeClr val="bg1"/>
            </a:solidFill>
          </a:ln>
        </p:spPr>
      </p:pic>
    </p:spTree>
    <p:extLst>
      <p:ext uri="{BB962C8B-B14F-4D97-AF65-F5344CB8AC3E}">
        <p14:creationId xmlns:p14="http://schemas.microsoft.com/office/powerpoint/2010/main" val="30769519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T Team">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11418" t="7765" r="14838" b="3845"/>
          <a:stretch/>
        </p:blipFill>
        <p:spPr>
          <a:xfrm>
            <a:off x="3771973" y="1729047"/>
            <a:ext cx="2138375" cy="5054138"/>
          </a:xfrm>
          <a:prstGeom prst="rect">
            <a:avLst/>
          </a:prstGeom>
        </p:spPr>
      </p:pic>
      <p:pic>
        <p:nvPicPr>
          <p:cNvPr id="33" name="Picture 32"/>
          <p:cNvPicPr>
            <a:picLocks noChangeAspect="1"/>
          </p:cNvPicPr>
          <p:nvPr userDrawn="1"/>
        </p:nvPicPr>
        <p:blipFill rotWithShape="1">
          <a:blip r:embed="rId3">
            <a:extLst>
              <a:ext uri="{28A0092B-C50C-407E-A947-70E740481C1C}">
                <a14:useLocalDpi xmlns:a14="http://schemas.microsoft.com/office/drawing/2010/main" val="0"/>
              </a:ext>
            </a:extLst>
          </a:blip>
          <a:srcRect l="22843" t="6093" r="19727" b="4029"/>
          <a:stretch/>
        </p:blipFill>
        <p:spPr>
          <a:xfrm>
            <a:off x="6096000" y="1878676"/>
            <a:ext cx="2216727" cy="4904509"/>
          </a:xfrm>
          <a:prstGeom prst="rect">
            <a:avLst/>
          </a:prstGeom>
        </p:spPr>
      </p:pic>
      <p:pic>
        <p:nvPicPr>
          <p:cNvPr id="12" name="Picture 11">
            <a:extLst>
              <a:ext uri="{FF2B5EF4-FFF2-40B4-BE49-F238E27FC236}">
                <a16:creationId xmlns:a16="http://schemas.microsoft.com/office/drawing/2014/main" id="{F093F0E3-C562-4EF0-9726-3396D793642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562686" y="5829417"/>
            <a:ext cx="525714" cy="876190"/>
          </a:xfrm>
          <a:prstGeom prst="rect">
            <a:avLst/>
          </a:prstGeom>
          <a:ln w="12700">
            <a:solidFill>
              <a:schemeClr val="bg1"/>
            </a:solidFill>
          </a:ln>
        </p:spPr>
      </p:pic>
      <p:sp>
        <p:nvSpPr>
          <p:cNvPr id="13" name="TextBox 12">
            <a:extLst>
              <a:ext uri="{FF2B5EF4-FFF2-40B4-BE49-F238E27FC236}">
                <a16:creationId xmlns:a16="http://schemas.microsoft.com/office/drawing/2014/main" id="{AF8AB602-115A-44FD-8267-7E795DC790D2}"/>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dirty="0">
                <a:solidFill>
                  <a:srgbClr val="21B9EC"/>
                </a:solidFill>
                <a:latin typeface="+mj-lt"/>
              </a:rPr>
              <a:t>IT</a:t>
            </a:r>
            <a:endParaRPr lang="en-GB" sz="4400" dirty="0">
              <a:solidFill>
                <a:srgbClr val="21B9EC"/>
              </a:solidFill>
              <a:latin typeface="+mj-lt"/>
            </a:endParaRPr>
          </a:p>
        </p:txBody>
      </p:sp>
    </p:spTree>
    <p:extLst>
      <p:ext uri="{BB962C8B-B14F-4D97-AF65-F5344CB8AC3E}">
        <p14:creationId xmlns:p14="http://schemas.microsoft.com/office/powerpoint/2010/main" val="12275155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sign">
    <p:bg>
      <p:bgPr>
        <a:solidFill>
          <a:schemeClr val="bg1"/>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96F16BE-9E16-46E6-8B1E-671A8DB3C447}"/>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dirty="0">
                <a:solidFill>
                  <a:srgbClr val="21B9EC"/>
                </a:solidFill>
                <a:latin typeface="+mj-lt"/>
              </a:rPr>
              <a:t>Design</a:t>
            </a:r>
            <a:endParaRPr lang="en-GB" sz="4400" dirty="0">
              <a:solidFill>
                <a:srgbClr val="21B9EC"/>
              </a:solidFill>
              <a:latin typeface="+mj-lt"/>
            </a:endParaRPr>
          </a:p>
        </p:txBody>
      </p:sp>
      <p:pic>
        <p:nvPicPr>
          <p:cNvPr id="4" name="Picture 3">
            <a:extLst>
              <a:ext uri="{FF2B5EF4-FFF2-40B4-BE49-F238E27FC236}">
                <a16:creationId xmlns:a16="http://schemas.microsoft.com/office/drawing/2014/main" id="{19BBAC64-57B1-4E5B-9B27-B2B2CCAF36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5945" y="1704109"/>
            <a:ext cx="1720368" cy="4995950"/>
          </a:xfrm>
          <a:prstGeom prst="rect">
            <a:avLst/>
          </a:prstGeom>
        </p:spPr>
      </p:pic>
      <p:pic>
        <p:nvPicPr>
          <p:cNvPr id="5" name="Picture 4" descr="A close up of a womans face&#10;&#10;Description generated with very high confidence">
            <a:extLst>
              <a:ext uri="{FF2B5EF4-FFF2-40B4-BE49-F238E27FC236}">
                <a16:creationId xmlns:a16="http://schemas.microsoft.com/office/drawing/2014/main" id="{C1638B8C-FFFF-4D86-96BA-2F11ED0A837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57521" y="1820173"/>
            <a:ext cx="1813029" cy="4879885"/>
          </a:xfrm>
          <a:prstGeom prst="rect">
            <a:avLst/>
          </a:prstGeom>
        </p:spPr>
      </p:pic>
    </p:spTree>
    <p:extLst>
      <p:ext uri="{BB962C8B-B14F-4D97-AF65-F5344CB8AC3E}">
        <p14:creationId xmlns:p14="http://schemas.microsoft.com/office/powerpoint/2010/main" val="37912998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10515600" cy="5982666"/>
          </a:xfrm>
        </p:spPr>
        <p:txBody>
          <a:bodyPr>
            <a:normAutofit/>
          </a:bodyPr>
          <a:lstStyle>
            <a:lvl1pPr>
              <a:lnSpc>
                <a:spcPct val="125000"/>
              </a:lnSpc>
              <a:defRPr sz="4000">
                <a:solidFill>
                  <a:srgbClr val="21B9EC"/>
                </a:solidFill>
              </a:defRPr>
            </a:lvl1pPr>
          </a:lstStyle>
          <a:p>
            <a:r>
              <a:rPr lang="en-US" dirty="0"/>
              <a:t>Click to edit Agenda</a:t>
            </a:r>
            <a:endParaRPr lang="en-GB" dirty="0"/>
          </a:p>
        </p:txBody>
      </p:sp>
    </p:spTree>
    <p:extLst>
      <p:ext uri="{BB962C8B-B14F-4D97-AF65-F5344CB8AC3E}">
        <p14:creationId xmlns:p14="http://schemas.microsoft.com/office/powerpoint/2010/main" val="1239997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3262815" y="3579541"/>
            <a:ext cx="8084635" cy="1852729"/>
          </a:xfrm>
        </p:spPr>
        <p:txBody>
          <a:bodyPr anchor="b"/>
          <a:lstStyle>
            <a:lvl1pPr>
              <a:defRPr sz="6000">
                <a:solidFill>
                  <a:schemeClr val="bg1"/>
                </a:solidFill>
              </a:defRPr>
            </a:lvl1pPr>
          </a:lstStyle>
          <a:p>
            <a:r>
              <a:rPr lang="en-US"/>
              <a:t>Click to edit Master title style</a:t>
            </a:r>
            <a:endParaRPr lang="en-GB"/>
          </a:p>
        </p:txBody>
      </p:sp>
      <p:sp>
        <p:nvSpPr>
          <p:cNvPr id="3" name="Text Placeholder 2"/>
          <p:cNvSpPr>
            <a:spLocks noGrp="1"/>
          </p:cNvSpPr>
          <p:nvPr>
            <p:ph type="body" idx="1"/>
          </p:nvPr>
        </p:nvSpPr>
        <p:spPr>
          <a:xfrm>
            <a:off x="3262815" y="5459259"/>
            <a:ext cx="8084635" cy="90808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 name="Picture Placeholder 5"/>
          <p:cNvSpPr>
            <a:spLocks noGrp="1"/>
          </p:cNvSpPr>
          <p:nvPr>
            <p:ph type="pic" sz="quarter" idx="10" hasCustomPrompt="1"/>
          </p:nvPr>
        </p:nvSpPr>
        <p:spPr>
          <a:xfrm>
            <a:off x="568719" y="2538297"/>
            <a:ext cx="1939059" cy="3829050"/>
          </a:xfrm>
        </p:spPr>
        <p:txBody>
          <a:bodyPr anchor="b"/>
          <a:lstStyle>
            <a:lvl1pPr marL="0" indent="0">
              <a:buNone/>
              <a:defRPr>
                <a:solidFill>
                  <a:schemeClr val="bg1"/>
                </a:solidFill>
              </a:defRPr>
            </a:lvl1pPr>
          </a:lstStyle>
          <a:p>
            <a:r>
              <a:rPr lang="en-GB" dirty="0"/>
              <a:t>Click to add mini-me</a:t>
            </a:r>
          </a:p>
        </p:txBody>
      </p:sp>
      <p:pic>
        <p:nvPicPr>
          <p:cNvPr id="8" name="Picture 7"/>
          <p:cNvPicPr/>
          <p:nvPr userDrawn="1"/>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spTree>
    <p:extLst>
      <p:ext uri="{BB962C8B-B14F-4D97-AF65-F5344CB8AC3E}">
        <p14:creationId xmlns:p14="http://schemas.microsoft.com/office/powerpoint/2010/main" val="21275617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831850" y="4653611"/>
            <a:ext cx="10515600" cy="1730064"/>
          </a:xfrm>
        </p:spPr>
        <p:txBody>
          <a:bodyPr anchor="t">
            <a:normAutofit/>
          </a:bodyPr>
          <a:lstStyle>
            <a:lvl1pPr>
              <a:defRPr sz="3600">
                <a:solidFill>
                  <a:schemeClr val="tx1"/>
                </a:solidFill>
              </a:defRPr>
            </a:lvl1pPr>
          </a:lstStyle>
          <a:p>
            <a:r>
              <a:rPr lang="en-US" dirty="0"/>
              <a:t>Click to edit Citation</a:t>
            </a:r>
            <a:endParaRPr lang="en-GB" dirty="0"/>
          </a:p>
        </p:txBody>
      </p:sp>
      <p:sp>
        <p:nvSpPr>
          <p:cNvPr id="16" name="Text Placeholder 2"/>
          <p:cNvSpPr>
            <a:spLocks noGrp="1"/>
          </p:cNvSpPr>
          <p:nvPr>
            <p:ph type="body" idx="1" hasCustomPrompt="1"/>
          </p:nvPr>
        </p:nvSpPr>
        <p:spPr>
          <a:xfrm>
            <a:off x="831850" y="543340"/>
            <a:ext cx="10515600" cy="4002156"/>
          </a:xfrm>
        </p:spPr>
        <p:txBody>
          <a:bodyPr anchor="ctr">
            <a:normAutofit/>
          </a:bodyPr>
          <a:lstStyle>
            <a:lvl1pPr marL="0" indent="0">
              <a:buNone/>
              <a:defRPr sz="4800">
                <a:solidFill>
                  <a:srgbClr val="21B9EC"/>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Quote</a:t>
            </a:r>
          </a:p>
        </p:txBody>
      </p:sp>
    </p:spTree>
    <p:extLst>
      <p:ext uri="{BB962C8B-B14F-4D97-AF65-F5344CB8AC3E}">
        <p14:creationId xmlns:p14="http://schemas.microsoft.com/office/powerpoint/2010/main" val="99429278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5068830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75705917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30818722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3909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Technologies">
    <p:spTree>
      <p:nvGrpSpPr>
        <p:cNvPr id="1" name=""/>
        <p:cNvGrpSpPr/>
        <p:nvPr/>
      </p:nvGrpSpPr>
      <p:grpSpPr>
        <a:xfrm>
          <a:off x="0" y="0"/>
          <a:ext cx="0" cy="0"/>
          <a:chOff x="0" y="0"/>
          <a:chExt cx="0" cy="0"/>
        </a:xfrm>
      </p:grpSpPr>
      <p:pic>
        <p:nvPicPr>
          <p:cNvPr id="12" name="Picture 8"/>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52986" y="3533603"/>
            <a:ext cx="2335956" cy="4138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2986" y="4967475"/>
            <a:ext cx="2280406" cy="455303"/>
          </a:xfrm>
          <a:prstGeom prst="rect">
            <a:avLst/>
          </a:prstGeom>
        </p:spPr>
      </p:pic>
      <p:pic>
        <p:nvPicPr>
          <p:cNvPr id="16" name="Picture 15"/>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r="34011"/>
          <a:stretch/>
        </p:blipFill>
        <p:spPr bwMode="auto">
          <a:xfrm>
            <a:off x="1052986" y="1333818"/>
            <a:ext cx="1916918" cy="41505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C:\Users\rik\Pictures\BizTalk_h_rgb.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08101" y="4184037"/>
            <a:ext cx="1459945" cy="55345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2986" y="2051602"/>
            <a:ext cx="3810000" cy="419100"/>
          </a:xfrm>
          <a:prstGeom prst="rect">
            <a:avLst/>
          </a:prstGeom>
        </p:spPr>
      </p:pic>
      <p:pic>
        <p:nvPicPr>
          <p:cNvPr id="23" name="Picture 22"/>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52986" y="2829585"/>
            <a:ext cx="1538342" cy="432201"/>
          </a:xfrm>
          <a:prstGeom prst="rect">
            <a:avLst/>
          </a:prstGeom>
        </p:spPr>
      </p:pic>
      <p:pic>
        <p:nvPicPr>
          <p:cNvPr id="31" name="Picture 30"/>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pic>
        <p:nvPicPr>
          <p:cNvPr id="32" name="Picture 31"/>
          <p:cNvPicPr/>
          <p:nvPr userDrawn="1"/>
        </p:nvPicPr>
        <p:blipFill>
          <a:blip r:embed="rId9">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4" name="Picture 3">
            <a:extLst>
              <a:ext uri="{FF2B5EF4-FFF2-40B4-BE49-F238E27FC236}">
                <a16:creationId xmlns:a16="http://schemas.microsoft.com/office/drawing/2014/main" id="{84D8D456-FF5E-4E9E-91D7-EFBB4E10342B}"/>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l="20835" t="-1379"/>
          <a:stretch/>
        </p:blipFill>
        <p:spPr>
          <a:xfrm>
            <a:off x="1604356" y="5696947"/>
            <a:ext cx="1598323" cy="511705"/>
          </a:xfrm>
          <a:prstGeom prst="rect">
            <a:avLst/>
          </a:prstGeom>
        </p:spPr>
      </p:pic>
      <p:pic>
        <p:nvPicPr>
          <p:cNvPr id="13" name="Picture 12">
            <a:extLst>
              <a:ext uri="{FF2B5EF4-FFF2-40B4-BE49-F238E27FC236}">
                <a16:creationId xmlns:a16="http://schemas.microsoft.com/office/drawing/2014/main" id="{700F2292-FB02-4477-9AC2-1A248BB6C224}"/>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t="-1379" r="79165"/>
          <a:stretch/>
        </p:blipFill>
        <p:spPr>
          <a:xfrm>
            <a:off x="1052986" y="5696947"/>
            <a:ext cx="420658" cy="511705"/>
          </a:xfrm>
          <a:prstGeom prst="rect">
            <a:avLst/>
          </a:prstGeom>
        </p:spPr>
      </p:pic>
      <p:pic>
        <p:nvPicPr>
          <p:cNvPr id="15" name="Picture 14" descr="A close up of a sign&#10;&#10;Description generated with high confidence">
            <a:extLst>
              <a:ext uri="{FF2B5EF4-FFF2-40B4-BE49-F238E27FC236}">
                <a16:creationId xmlns:a16="http://schemas.microsoft.com/office/drawing/2014/main" id="{700F8892-D121-4EE9-BF49-8DEE046D348A}"/>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008101" y="559008"/>
            <a:ext cx="2920491" cy="533143"/>
          </a:xfrm>
          <a:prstGeom prst="rect">
            <a:avLst/>
          </a:prstGeom>
        </p:spPr>
      </p:pic>
    </p:spTree>
    <p:extLst>
      <p:ext uri="{BB962C8B-B14F-4D97-AF65-F5344CB8AC3E}">
        <p14:creationId xmlns:p14="http://schemas.microsoft.com/office/powerpoint/2010/main" val="5786748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Contact">
    <p:spTree>
      <p:nvGrpSpPr>
        <p:cNvPr id="1" name=""/>
        <p:cNvGrpSpPr/>
        <p:nvPr/>
      </p:nvGrpSpPr>
      <p:grpSpPr>
        <a:xfrm>
          <a:off x="0" y="0"/>
          <a:ext cx="0" cy="0"/>
          <a:chOff x="0" y="0"/>
          <a:chExt cx="0" cy="0"/>
        </a:xfrm>
      </p:grpSpPr>
      <p:pic>
        <p:nvPicPr>
          <p:cNvPr id="15" name="Picture 14"/>
          <p:cNvPicPr/>
          <p:nvPr userDrawn="1"/>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25" name="Picture 2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sp>
        <p:nvSpPr>
          <p:cNvPr id="26" name="TextBox 25"/>
          <p:cNvSpPr txBox="1"/>
          <p:nvPr userDrawn="1"/>
        </p:nvSpPr>
        <p:spPr>
          <a:xfrm>
            <a:off x="2060979" y="1170679"/>
            <a:ext cx="2505814" cy="369332"/>
          </a:xfrm>
          <a:prstGeom prst="rect">
            <a:avLst/>
          </a:prstGeom>
          <a:noFill/>
        </p:spPr>
        <p:txBody>
          <a:bodyPr wrap="none" rtlCol="0">
            <a:spAutoFit/>
          </a:bodyPr>
          <a:lstStyle/>
          <a:p>
            <a:r>
              <a:rPr lang="en-GB" sz="1800" dirty="0">
                <a:latin typeface="Segoe UI Light" pitchFamily="34" charset="0"/>
              </a:rPr>
              <a:t>sales@blackmarble.com</a:t>
            </a:r>
          </a:p>
        </p:txBody>
      </p:sp>
      <p:sp>
        <p:nvSpPr>
          <p:cNvPr id="27" name="TextBox 26"/>
          <p:cNvSpPr txBox="1"/>
          <p:nvPr userDrawn="1"/>
        </p:nvSpPr>
        <p:spPr>
          <a:xfrm>
            <a:off x="2060979" y="2182345"/>
            <a:ext cx="2063385" cy="369332"/>
          </a:xfrm>
          <a:prstGeom prst="rect">
            <a:avLst/>
          </a:prstGeom>
          <a:noFill/>
        </p:spPr>
        <p:txBody>
          <a:bodyPr wrap="none" rtlCol="0">
            <a:spAutoFit/>
          </a:bodyPr>
          <a:lstStyle/>
          <a:p>
            <a:r>
              <a:rPr lang="en-GB" sz="1800" dirty="0">
                <a:latin typeface="Segoe UI Light" pitchFamily="34" charset="0"/>
              </a:rPr>
              <a:t>+44 (0)1274 300175</a:t>
            </a:r>
          </a:p>
        </p:txBody>
      </p:sp>
      <p:sp>
        <p:nvSpPr>
          <p:cNvPr id="28" name="TextBox 27"/>
          <p:cNvSpPr txBox="1"/>
          <p:nvPr userDrawn="1"/>
        </p:nvSpPr>
        <p:spPr>
          <a:xfrm>
            <a:off x="2060979" y="3188433"/>
            <a:ext cx="1574470" cy="369332"/>
          </a:xfrm>
          <a:prstGeom prst="rect">
            <a:avLst/>
          </a:prstGeom>
          <a:noFill/>
        </p:spPr>
        <p:txBody>
          <a:bodyPr wrap="none" rtlCol="0">
            <a:spAutoFit/>
          </a:bodyPr>
          <a:lstStyle/>
          <a:p>
            <a:r>
              <a:rPr lang="en-GB" sz="1800" dirty="0">
                <a:latin typeface="Segoe UI Light" pitchFamily="34" charset="0"/>
              </a:rPr>
              <a:t>@</a:t>
            </a:r>
            <a:r>
              <a:rPr lang="en-GB" sz="1800" dirty="0" err="1">
                <a:latin typeface="Segoe UI Light" pitchFamily="34" charset="0"/>
              </a:rPr>
              <a:t>blackmarble</a:t>
            </a:r>
            <a:endParaRPr lang="en-GB" sz="1800" dirty="0">
              <a:latin typeface="Segoe UI Light" pitchFamily="34" charset="0"/>
            </a:endParaRPr>
          </a:p>
        </p:txBody>
      </p:sp>
      <p:sp>
        <p:nvSpPr>
          <p:cNvPr id="29" name="TextBox 28"/>
          <p:cNvSpPr txBox="1"/>
          <p:nvPr userDrawn="1"/>
        </p:nvSpPr>
        <p:spPr>
          <a:xfrm>
            <a:off x="2060979" y="4194521"/>
            <a:ext cx="1831142" cy="369332"/>
          </a:xfrm>
          <a:prstGeom prst="rect">
            <a:avLst/>
          </a:prstGeom>
          <a:noFill/>
        </p:spPr>
        <p:txBody>
          <a:bodyPr wrap="none" rtlCol="0">
            <a:spAutoFit/>
          </a:bodyPr>
          <a:lstStyle/>
          <a:p>
            <a:r>
              <a:rPr lang="en-GB" sz="1800" dirty="0">
                <a:latin typeface="Segoe UI Light" pitchFamily="34" charset="0"/>
              </a:rPr>
              <a:t>Black Marble Ltd.</a:t>
            </a:r>
          </a:p>
        </p:txBody>
      </p:sp>
      <p:sp>
        <p:nvSpPr>
          <p:cNvPr id="30" name="TextBox 29"/>
          <p:cNvSpPr txBox="1"/>
          <p:nvPr userDrawn="1"/>
        </p:nvSpPr>
        <p:spPr>
          <a:xfrm>
            <a:off x="2060979" y="5200609"/>
            <a:ext cx="1417376" cy="369332"/>
          </a:xfrm>
          <a:prstGeom prst="rect">
            <a:avLst/>
          </a:prstGeom>
          <a:noFill/>
        </p:spPr>
        <p:txBody>
          <a:bodyPr wrap="none" rtlCol="0">
            <a:spAutoFit/>
          </a:bodyPr>
          <a:lstStyle/>
          <a:p>
            <a:r>
              <a:rPr lang="en-GB" sz="1800" dirty="0">
                <a:latin typeface="Segoe UI Light" pitchFamily="34" charset="0"/>
              </a:rPr>
              <a:t>Black Marble</a:t>
            </a:r>
          </a:p>
        </p:txBody>
      </p:sp>
      <p:pic>
        <p:nvPicPr>
          <p:cNvPr id="31" name="Picture 3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0442" y="4995887"/>
            <a:ext cx="778780" cy="778780"/>
          </a:xfrm>
          <a:prstGeom prst="rect">
            <a:avLst/>
          </a:prstGeom>
        </p:spPr>
      </p:pic>
      <p:pic>
        <p:nvPicPr>
          <p:cNvPr id="32" name="Picture 3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0442" y="1977621"/>
            <a:ext cx="778780" cy="778780"/>
          </a:xfrm>
          <a:prstGeom prst="rect">
            <a:avLst/>
          </a:prstGeom>
        </p:spPr>
      </p:pic>
      <p:pic>
        <p:nvPicPr>
          <p:cNvPr id="33" name="Picture 3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60442" y="2983709"/>
            <a:ext cx="778780" cy="778780"/>
          </a:xfrm>
          <a:prstGeom prst="rect">
            <a:avLst/>
          </a:prstGeom>
        </p:spPr>
      </p:pic>
      <p:pic>
        <p:nvPicPr>
          <p:cNvPr id="34" name="Picture 33"/>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0442" y="3989797"/>
            <a:ext cx="778780" cy="778780"/>
          </a:xfrm>
          <a:prstGeom prst="rect">
            <a:avLst/>
          </a:prstGeom>
        </p:spPr>
      </p:pic>
      <p:sp>
        <p:nvSpPr>
          <p:cNvPr id="35" name="Oval 34"/>
          <p:cNvSpPr/>
          <p:nvPr userDrawn="1"/>
        </p:nvSpPr>
        <p:spPr>
          <a:xfrm>
            <a:off x="1060442" y="971533"/>
            <a:ext cx="778780" cy="778778"/>
          </a:xfrm>
          <a:prstGeom prst="ellipse">
            <a:avLst/>
          </a:prstGeom>
          <a:solidFill>
            <a:srgbClr val="293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6" name="Group 35"/>
          <p:cNvGrpSpPr/>
          <p:nvPr userDrawn="1"/>
        </p:nvGrpSpPr>
        <p:grpSpPr>
          <a:xfrm>
            <a:off x="1209969" y="1208659"/>
            <a:ext cx="486359" cy="306635"/>
            <a:chOff x="1197690" y="1202458"/>
            <a:chExt cx="486359" cy="306635"/>
          </a:xfrm>
        </p:grpSpPr>
        <p:sp>
          <p:nvSpPr>
            <p:cNvPr id="37" name="Isosceles Triangle 36"/>
            <p:cNvSpPr/>
            <p:nvPr userDrawn="1"/>
          </p:nvSpPr>
          <p:spPr>
            <a:xfrm rot="10800000">
              <a:off x="1197690" y="1202458"/>
              <a:ext cx="486357" cy="136458"/>
            </a:xfrm>
            <a:prstGeom prst="triangle">
              <a:avLst>
                <a:gd name="adj" fmla="val 492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reeform 23"/>
            <p:cNvSpPr/>
            <p:nvPr userDrawn="1"/>
          </p:nvSpPr>
          <p:spPr>
            <a:xfrm>
              <a:off x="1197694" y="1241944"/>
              <a:ext cx="486355" cy="267149"/>
            </a:xfrm>
            <a:custGeom>
              <a:avLst/>
              <a:gdLst>
                <a:gd name="connsiteX0" fmla="*/ 3891 w 933855"/>
                <a:gd name="connsiteY0" fmla="*/ 15564 h 447472"/>
                <a:gd name="connsiteX1" fmla="*/ 470818 w 933855"/>
                <a:gd name="connsiteY1" fmla="*/ 256810 h 447472"/>
                <a:gd name="connsiteX2" fmla="*/ 933855 w 933855"/>
                <a:gd name="connsiteY2" fmla="*/ 0 h 447472"/>
                <a:gd name="connsiteX3" fmla="*/ 933855 w 933855"/>
                <a:gd name="connsiteY3" fmla="*/ 443581 h 447472"/>
                <a:gd name="connsiteX4" fmla="*/ 0 w 933855"/>
                <a:gd name="connsiteY4" fmla="*/ 447472 h 447472"/>
                <a:gd name="connsiteX5" fmla="*/ 3891 w 933855"/>
                <a:gd name="connsiteY5" fmla="*/ 15564 h 4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855" h="447472">
                  <a:moveTo>
                    <a:pt x="3891" y="15564"/>
                  </a:moveTo>
                  <a:lnTo>
                    <a:pt x="470818" y="256810"/>
                  </a:lnTo>
                  <a:lnTo>
                    <a:pt x="933855" y="0"/>
                  </a:lnTo>
                  <a:lnTo>
                    <a:pt x="933855" y="443581"/>
                  </a:lnTo>
                  <a:lnTo>
                    <a:pt x="0" y="447472"/>
                  </a:lnTo>
                  <a:lnTo>
                    <a:pt x="3891" y="155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86773751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og Contact">
    <p:spTree>
      <p:nvGrpSpPr>
        <p:cNvPr id="1" name=""/>
        <p:cNvGrpSpPr/>
        <p:nvPr/>
      </p:nvGrpSpPr>
      <p:grpSpPr>
        <a:xfrm>
          <a:off x="0" y="0"/>
          <a:ext cx="0" cy="0"/>
          <a:chOff x="0" y="0"/>
          <a:chExt cx="0" cy="0"/>
        </a:xfrm>
      </p:grpSpPr>
      <p:sp>
        <p:nvSpPr>
          <p:cNvPr id="18" name="TextBox 17"/>
          <p:cNvSpPr txBox="1"/>
          <p:nvPr userDrawn="1"/>
        </p:nvSpPr>
        <p:spPr>
          <a:xfrm>
            <a:off x="2060979" y="1170679"/>
            <a:ext cx="2496196" cy="369332"/>
          </a:xfrm>
          <a:prstGeom prst="rect">
            <a:avLst/>
          </a:prstGeom>
          <a:noFill/>
        </p:spPr>
        <p:txBody>
          <a:bodyPr wrap="none" rtlCol="0">
            <a:spAutoFit/>
          </a:bodyPr>
          <a:lstStyle/>
          <a:p>
            <a:r>
              <a:rPr lang="en-GB" sz="1800" dirty="0">
                <a:latin typeface="Segoe UI Light" pitchFamily="34" charset="0"/>
              </a:rPr>
              <a:t>blogs.blackmarble.co.uk</a:t>
            </a:r>
          </a:p>
        </p:txBody>
      </p:sp>
      <p:sp>
        <p:nvSpPr>
          <p:cNvPr id="19" name="TextBox 18"/>
          <p:cNvSpPr txBox="1"/>
          <p:nvPr userDrawn="1"/>
        </p:nvSpPr>
        <p:spPr>
          <a:xfrm>
            <a:off x="2060979" y="2182345"/>
            <a:ext cx="2063385" cy="369332"/>
          </a:xfrm>
          <a:prstGeom prst="rect">
            <a:avLst/>
          </a:prstGeom>
          <a:noFill/>
        </p:spPr>
        <p:txBody>
          <a:bodyPr wrap="none" rtlCol="0">
            <a:spAutoFit/>
          </a:bodyPr>
          <a:lstStyle/>
          <a:p>
            <a:r>
              <a:rPr lang="en-GB" sz="1800" dirty="0">
                <a:latin typeface="Segoe UI Light" pitchFamily="34" charset="0"/>
              </a:rPr>
              <a:t>+44 (0)1274 300175</a:t>
            </a:r>
          </a:p>
        </p:txBody>
      </p:sp>
      <p:sp>
        <p:nvSpPr>
          <p:cNvPr id="20" name="TextBox 19"/>
          <p:cNvSpPr txBox="1"/>
          <p:nvPr userDrawn="1"/>
        </p:nvSpPr>
        <p:spPr>
          <a:xfrm>
            <a:off x="2060979" y="3188433"/>
            <a:ext cx="1574470" cy="369332"/>
          </a:xfrm>
          <a:prstGeom prst="rect">
            <a:avLst/>
          </a:prstGeom>
          <a:noFill/>
        </p:spPr>
        <p:txBody>
          <a:bodyPr wrap="none" rtlCol="0">
            <a:spAutoFit/>
          </a:bodyPr>
          <a:lstStyle/>
          <a:p>
            <a:r>
              <a:rPr lang="en-GB" sz="1800" dirty="0">
                <a:latin typeface="Segoe UI Light" pitchFamily="34" charset="0"/>
              </a:rPr>
              <a:t>@</a:t>
            </a:r>
            <a:r>
              <a:rPr lang="en-GB" sz="1800" dirty="0" err="1">
                <a:latin typeface="Segoe UI Light" pitchFamily="34" charset="0"/>
              </a:rPr>
              <a:t>blackmarble</a:t>
            </a:r>
            <a:endParaRPr lang="en-GB" sz="1800" dirty="0">
              <a:latin typeface="Segoe UI Light" pitchFamily="34" charset="0"/>
            </a:endParaRPr>
          </a:p>
        </p:txBody>
      </p:sp>
      <p:sp>
        <p:nvSpPr>
          <p:cNvPr id="21" name="TextBox 20"/>
          <p:cNvSpPr txBox="1"/>
          <p:nvPr userDrawn="1"/>
        </p:nvSpPr>
        <p:spPr>
          <a:xfrm>
            <a:off x="2060979" y="4194521"/>
            <a:ext cx="1831142" cy="369332"/>
          </a:xfrm>
          <a:prstGeom prst="rect">
            <a:avLst/>
          </a:prstGeom>
          <a:noFill/>
        </p:spPr>
        <p:txBody>
          <a:bodyPr wrap="none" rtlCol="0">
            <a:spAutoFit/>
          </a:bodyPr>
          <a:lstStyle/>
          <a:p>
            <a:r>
              <a:rPr lang="en-GB" sz="1800" dirty="0">
                <a:latin typeface="Segoe UI Light" pitchFamily="34" charset="0"/>
              </a:rPr>
              <a:t>Black Marble Ltd.</a:t>
            </a:r>
          </a:p>
        </p:txBody>
      </p:sp>
      <p:sp>
        <p:nvSpPr>
          <p:cNvPr id="22" name="TextBox 21"/>
          <p:cNvSpPr txBox="1"/>
          <p:nvPr userDrawn="1"/>
        </p:nvSpPr>
        <p:spPr>
          <a:xfrm>
            <a:off x="2060979" y="5200609"/>
            <a:ext cx="1417376" cy="369332"/>
          </a:xfrm>
          <a:prstGeom prst="rect">
            <a:avLst/>
          </a:prstGeom>
          <a:noFill/>
        </p:spPr>
        <p:txBody>
          <a:bodyPr wrap="none" rtlCol="0">
            <a:spAutoFit/>
          </a:bodyPr>
          <a:lstStyle/>
          <a:p>
            <a:r>
              <a:rPr lang="en-GB" sz="1800" dirty="0">
                <a:latin typeface="Segoe UI Light" pitchFamily="34" charset="0"/>
              </a:rPr>
              <a:t>Black Marble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0442" y="4995887"/>
            <a:ext cx="778780" cy="77878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442" y="1977621"/>
            <a:ext cx="778780" cy="778780"/>
          </a:xfrm>
          <a:prstGeom prst="rect">
            <a:avLst/>
          </a:prstGeom>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0442" y="2983709"/>
            <a:ext cx="778780" cy="778780"/>
          </a:xfrm>
          <a:prstGeom prst="rect">
            <a:avLst/>
          </a:prstGeom>
        </p:spPr>
      </p:pic>
      <p:pic>
        <p:nvPicPr>
          <p:cNvPr id="7" name="Picture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0442" y="3989797"/>
            <a:ext cx="778780" cy="778780"/>
          </a:xfrm>
          <a:prstGeom prst="rect">
            <a:avLst/>
          </a:prstGeom>
        </p:spPr>
      </p:pic>
      <p:pic>
        <p:nvPicPr>
          <p:cNvPr id="15" name="Picture 14"/>
          <p:cNvPicPr/>
          <p:nvPr userDrawn="1"/>
        </p:nvPicPr>
        <p:blipFill>
          <a:blip r:embed="rId6">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25" name="Picture 24"/>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pic>
        <p:nvPicPr>
          <p:cNvPr id="2" name="Picture 1"/>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68756" y="909046"/>
            <a:ext cx="770466" cy="841265"/>
          </a:xfrm>
          <a:prstGeom prst="rect">
            <a:avLst/>
          </a:prstGeom>
        </p:spPr>
      </p:pic>
    </p:spTree>
    <p:extLst>
      <p:ext uri="{BB962C8B-B14F-4D97-AF65-F5344CB8AC3E}">
        <p14:creationId xmlns:p14="http://schemas.microsoft.com/office/powerpoint/2010/main" val="13922282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e are hirin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5862" y="881972"/>
            <a:ext cx="5029450" cy="4978501"/>
          </a:xfrm>
          <a:prstGeom prst="rect">
            <a:avLst/>
          </a:prstGeom>
        </p:spPr>
      </p:pic>
      <p:sp>
        <p:nvSpPr>
          <p:cNvPr id="16" name="Title 1"/>
          <p:cNvSpPr>
            <a:spLocks noGrp="1"/>
          </p:cNvSpPr>
          <p:nvPr>
            <p:ph type="title" hasCustomPrompt="1"/>
          </p:nvPr>
        </p:nvSpPr>
        <p:spPr>
          <a:xfrm>
            <a:off x="5960225" y="881972"/>
            <a:ext cx="5618018" cy="1325563"/>
          </a:xfrm>
        </p:spPr>
        <p:txBody>
          <a:bodyPr/>
          <a:lstStyle>
            <a:lvl1pPr>
              <a:defRPr/>
            </a:lvl1pPr>
          </a:lstStyle>
          <a:p>
            <a:r>
              <a:rPr lang="en-US" dirty="0"/>
              <a:t>We are recruiting!</a:t>
            </a:r>
            <a:endParaRPr lang="en-GB" dirty="0"/>
          </a:p>
        </p:txBody>
      </p:sp>
      <p:sp>
        <p:nvSpPr>
          <p:cNvPr id="23" name="TextBox 22"/>
          <p:cNvSpPr txBox="1"/>
          <p:nvPr userDrawn="1"/>
        </p:nvSpPr>
        <p:spPr>
          <a:xfrm>
            <a:off x="5960225" y="2162990"/>
            <a:ext cx="5760720" cy="2308324"/>
          </a:xfrm>
          <a:prstGeom prst="rect">
            <a:avLst/>
          </a:prstGeom>
          <a:noFill/>
        </p:spPr>
        <p:txBody>
          <a:bodyPr wrap="square" rtlCol="0">
            <a:spAutoFit/>
          </a:bodyPr>
          <a:lstStyle/>
          <a:p>
            <a:r>
              <a:rPr lang="en-GB" sz="2600" i="0" u="none" strike="noStrike" kern="1200" dirty="0">
                <a:solidFill>
                  <a:srgbClr val="3C3C3B"/>
                </a:solidFill>
                <a:effectLst/>
                <a:latin typeface="+mn-lt"/>
                <a:ea typeface="+mn-ea"/>
                <a:cs typeface="+mn-cs"/>
              </a:rPr>
              <a:t>Interested in a career at Black Marble?</a:t>
            </a:r>
          </a:p>
          <a:p>
            <a:endParaRPr lang="en-GB" sz="2600" i="0" u="none" strike="noStrike" kern="1200" dirty="0">
              <a:solidFill>
                <a:srgbClr val="3C3C3B"/>
              </a:solidFill>
              <a:effectLst/>
              <a:latin typeface="+mn-lt"/>
              <a:ea typeface="+mn-ea"/>
              <a:cs typeface="+mn-cs"/>
            </a:endParaRPr>
          </a:p>
          <a:p>
            <a:r>
              <a:rPr lang="en-GB" sz="2600" i="0" u="none" strike="noStrike" kern="1200" dirty="0">
                <a:solidFill>
                  <a:srgbClr val="3C3C3B"/>
                </a:solidFill>
                <a:effectLst/>
                <a:latin typeface="+mn-lt"/>
                <a:ea typeface="+mn-ea"/>
                <a:cs typeface="+mn-cs"/>
              </a:rPr>
              <a:t>Do you thrive on a challenge?</a:t>
            </a:r>
          </a:p>
          <a:p>
            <a:endParaRPr lang="en-GB" sz="2600" i="0" u="none" strike="noStrike" kern="1200" dirty="0">
              <a:solidFill>
                <a:srgbClr val="3C3C3B"/>
              </a:solidFill>
              <a:effectLst/>
              <a:latin typeface="+mn-lt"/>
              <a:ea typeface="+mn-ea"/>
              <a:cs typeface="+mn-cs"/>
            </a:endParaRPr>
          </a:p>
          <a:p>
            <a:r>
              <a:rPr lang="en-GB" sz="2000" i="0" u="none" strike="noStrike" kern="1200" dirty="0">
                <a:solidFill>
                  <a:srgbClr val="3C3C3B"/>
                </a:solidFill>
                <a:effectLst/>
                <a:latin typeface="+mn-lt"/>
                <a:ea typeface="+mn-ea"/>
                <a:cs typeface="+mn-cs"/>
              </a:rPr>
              <a:t>If you think you could add value to our team; please email your CV and a covering letter to:</a:t>
            </a:r>
            <a:endParaRPr lang="en-GB" sz="2000" dirty="0">
              <a:solidFill>
                <a:srgbClr val="3C3C3B"/>
              </a:solidFill>
            </a:endParaRPr>
          </a:p>
        </p:txBody>
      </p:sp>
      <p:sp>
        <p:nvSpPr>
          <p:cNvPr id="26" name="TextBox 25"/>
          <p:cNvSpPr txBox="1"/>
          <p:nvPr userDrawn="1"/>
        </p:nvSpPr>
        <p:spPr>
          <a:xfrm>
            <a:off x="6633090" y="4971053"/>
            <a:ext cx="2247731" cy="369332"/>
          </a:xfrm>
          <a:prstGeom prst="rect">
            <a:avLst/>
          </a:prstGeom>
          <a:noFill/>
        </p:spPr>
        <p:txBody>
          <a:bodyPr wrap="none" rtlCol="0">
            <a:spAutoFit/>
          </a:bodyPr>
          <a:lstStyle/>
          <a:p>
            <a:r>
              <a:rPr lang="en-GB" sz="1800" dirty="0">
                <a:latin typeface="Segoe UI Light" pitchFamily="34" charset="0"/>
              </a:rPr>
              <a:t>hr@blackmarble.com</a:t>
            </a:r>
          </a:p>
        </p:txBody>
      </p:sp>
      <p:sp>
        <p:nvSpPr>
          <p:cNvPr id="27" name="Oval 26"/>
          <p:cNvSpPr/>
          <p:nvPr userDrawn="1"/>
        </p:nvSpPr>
        <p:spPr>
          <a:xfrm>
            <a:off x="6056390" y="4887622"/>
            <a:ext cx="552228" cy="552226"/>
          </a:xfrm>
          <a:prstGeom prst="ellipse">
            <a:avLst/>
          </a:prstGeom>
          <a:solidFill>
            <a:srgbClr val="293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p:cNvGrpSpPr/>
          <p:nvPr userDrawn="1"/>
        </p:nvGrpSpPr>
        <p:grpSpPr>
          <a:xfrm>
            <a:off x="6172304" y="5054183"/>
            <a:ext cx="344874" cy="217432"/>
            <a:chOff x="1197690" y="1202458"/>
            <a:chExt cx="486359" cy="306635"/>
          </a:xfrm>
        </p:grpSpPr>
        <p:sp>
          <p:nvSpPr>
            <p:cNvPr id="29" name="Isosceles Triangle 28"/>
            <p:cNvSpPr/>
            <p:nvPr userDrawn="1"/>
          </p:nvSpPr>
          <p:spPr>
            <a:xfrm rot="10800000">
              <a:off x="1197690" y="1202458"/>
              <a:ext cx="486357" cy="136458"/>
            </a:xfrm>
            <a:prstGeom prst="triangle">
              <a:avLst>
                <a:gd name="adj" fmla="val 492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Freeform 23"/>
            <p:cNvSpPr/>
            <p:nvPr userDrawn="1"/>
          </p:nvSpPr>
          <p:spPr>
            <a:xfrm>
              <a:off x="1197694" y="1241944"/>
              <a:ext cx="486355" cy="267149"/>
            </a:xfrm>
            <a:custGeom>
              <a:avLst/>
              <a:gdLst>
                <a:gd name="connsiteX0" fmla="*/ 3891 w 933855"/>
                <a:gd name="connsiteY0" fmla="*/ 15564 h 447472"/>
                <a:gd name="connsiteX1" fmla="*/ 470818 w 933855"/>
                <a:gd name="connsiteY1" fmla="*/ 256810 h 447472"/>
                <a:gd name="connsiteX2" fmla="*/ 933855 w 933855"/>
                <a:gd name="connsiteY2" fmla="*/ 0 h 447472"/>
                <a:gd name="connsiteX3" fmla="*/ 933855 w 933855"/>
                <a:gd name="connsiteY3" fmla="*/ 443581 h 447472"/>
                <a:gd name="connsiteX4" fmla="*/ 0 w 933855"/>
                <a:gd name="connsiteY4" fmla="*/ 447472 h 447472"/>
                <a:gd name="connsiteX5" fmla="*/ 3891 w 933855"/>
                <a:gd name="connsiteY5" fmla="*/ 15564 h 4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855" h="447472">
                  <a:moveTo>
                    <a:pt x="3891" y="15564"/>
                  </a:moveTo>
                  <a:lnTo>
                    <a:pt x="470818" y="256810"/>
                  </a:lnTo>
                  <a:lnTo>
                    <a:pt x="933855" y="0"/>
                  </a:lnTo>
                  <a:lnTo>
                    <a:pt x="933855" y="443581"/>
                  </a:lnTo>
                  <a:lnTo>
                    <a:pt x="0" y="447472"/>
                  </a:lnTo>
                  <a:lnTo>
                    <a:pt x="3891" y="155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41894649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093393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568719" y="3579541"/>
            <a:ext cx="10778731" cy="1852729"/>
          </a:xfrm>
        </p:spPr>
        <p:txBody>
          <a:bodyPr anchor="b"/>
          <a:lstStyle>
            <a:lvl1pPr>
              <a:defRPr sz="6000">
                <a:solidFill>
                  <a:schemeClr val="bg1"/>
                </a:solidFill>
              </a:defRPr>
            </a:lvl1pPr>
          </a:lstStyle>
          <a:p>
            <a:r>
              <a:rPr lang="en-US"/>
              <a:t>Click to edit Master title style</a:t>
            </a:r>
            <a:endParaRPr lang="en-GB" dirty="0"/>
          </a:p>
        </p:txBody>
      </p:sp>
      <p:sp>
        <p:nvSpPr>
          <p:cNvPr id="3" name="Text Placeholder 2"/>
          <p:cNvSpPr>
            <a:spLocks noGrp="1"/>
          </p:cNvSpPr>
          <p:nvPr>
            <p:ph type="body" idx="1"/>
          </p:nvPr>
        </p:nvSpPr>
        <p:spPr>
          <a:xfrm>
            <a:off x="568719" y="5459259"/>
            <a:ext cx="10778731" cy="90808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8" name="Picture 7"/>
          <p:cNvPicPr/>
          <p:nvPr userDrawn="1"/>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spTree>
    <p:extLst>
      <p:ext uri="{BB962C8B-B14F-4D97-AF65-F5344CB8AC3E}">
        <p14:creationId xmlns:p14="http://schemas.microsoft.com/office/powerpoint/2010/main" val="353402418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74509216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9988789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537636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eaker">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0" hasCustomPrompt="1"/>
          </p:nvPr>
        </p:nvSpPr>
        <p:spPr>
          <a:xfrm>
            <a:off x="472431" y="1992068"/>
            <a:ext cx="2583003" cy="4698663"/>
          </a:xfrm>
        </p:spPr>
        <p:txBody>
          <a:bodyPr anchor="b"/>
          <a:lstStyle>
            <a:lvl1pPr marL="0" indent="0">
              <a:buNone/>
              <a:defRPr>
                <a:solidFill>
                  <a:schemeClr val="bg1"/>
                </a:solidFill>
              </a:defRPr>
            </a:lvl1pPr>
          </a:lstStyle>
          <a:p>
            <a:r>
              <a:rPr lang="en-GB" dirty="0"/>
              <a:t>Click to add mini-me</a:t>
            </a:r>
          </a:p>
        </p:txBody>
      </p:sp>
      <p:sp>
        <p:nvSpPr>
          <p:cNvPr id="2" name="Title 1"/>
          <p:cNvSpPr>
            <a:spLocks noGrp="1"/>
          </p:cNvSpPr>
          <p:nvPr>
            <p:ph type="title" hasCustomPrompt="1"/>
          </p:nvPr>
        </p:nvSpPr>
        <p:spPr>
          <a:xfrm>
            <a:off x="3262815" y="4152198"/>
            <a:ext cx="7888405" cy="858644"/>
          </a:xfrm>
        </p:spPr>
        <p:txBody>
          <a:bodyPr anchor="b"/>
          <a:lstStyle>
            <a:lvl1pPr>
              <a:defRPr sz="6000">
                <a:solidFill>
                  <a:schemeClr val="bg1"/>
                </a:solidFill>
              </a:defRPr>
            </a:lvl1pPr>
          </a:lstStyle>
          <a:p>
            <a:r>
              <a:rPr lang="en-US" dirty="0"/>
              <a:t>Speaker Name</a:t>
            </a:r>
            <a:endParaRPr lang="en-GB" dirty="0"/>
          </a:p>
        </p:txBody>
      </p:sp>
      <p:sp>
        <p:nvSpPr>
          <p:cNvPr id="3" name="Text Placeholder 2"/>
          <p:cNvSpPr>
            <a:spLocks noGrp="1"/>
          </p:cNvSpPr>
          <p:nvPr>
            <p:ph type="body" idx="1"/>
          </p:nvPr>
        </p:nvSpPr>
        <p:spPr>
          <a:xfrm>
            <a:off x="3262815" y="5166960"/>
            <a:ext cx="7888405" cy="162177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84213" y="3577896"/>
            <a:ext cx="327088" cy="327088"/>
          </a:xfrm>
          <a:prstGeom prst="rect">
            <a:avLst/>
          </a:prstGeom>
        </p:spPr>
      </p:pic>
      <p:sp>
        <p:nvSpPr>
          <p:cNvPr id="13" name="Text Placeholder 12"/>
          <p:cNvSpPr>
            <a:spLocks noGrp="1"/>
          </p:cNvSpPr>
          <p:nvPr>
            <p:ph type="body" sz="quarter" idx="11" hasCustomPrompt="1"/>
          </p:nvPr>
        </p:nvSpPr>
        <p:spPr>
          <a:xfrm>
            <a:off x="3590486" y="3557290"/>
            <a:ext cx="2322258" cy="368300"/>
          </a:xfrm>
        </p:spPr>
        <p:txBody>
          <a:bodyPr anchor="ctr">
            <a:normAutofit/>
          </a:bodyPr>
          <a:lstStyle>
            <a:lvl1pPr marL="0" indent="0">
              <a:buFontTx/>
              <a:buNone/>
              <a:defRPr sz="1400" baseline="0">
                <a:solidFill>
                  <a:schemeClr val="bg1"/>
                </a:solidFill>
              </a:defRPr>
            </a:lvl1pPr>
          </a:lstStyle>
          <a:p>
            <a:pPr lvl="0"/>
            <a:r>
              <a:rPr lang="en-US" dirty="0"/>
              <a:t>Click to add Twitter</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62815" y="3579542"/>
            <a:ext cx="327671" cy="327671"/>
          </a:xfrm>
          <a:prstGeom prst="rect">
            <a:avLst/>
          </a:prstGeom>
        </p:spPr>
      </p:pic>
      <p:sp>
        <p:nvSpPr>
          <p:cNvPr id="14" name="Text Placeholder 12"/>
          <p:cNvSpPr>
            <a:spLocks noGrp="1"/>
          </p:cNvSpPr>
          <p:nvPr>
            <p:ph type="body" sz="quarter" idx="12" hasCustomPrompt="1"/>
          </p:nvPr>
        </p:nvSpPr>
        <p:spPr>
          <a:xfrm>
            <a:off x="6411302" y="3557290"/>
            <a:ext cx="2772568" cy="368300"/>
          </a:xfrm>
        </p:spPr>
        <p:txBody>
          <a:bodyPr anchor="ctr">
            <a:normAutofit/>
          </a:bodyPr>
          <a:lstStyle>
            <a:lvl1pPr marL="0" indent="0">
              <a:buFontTx/>
              <a:buNone/>
              <a:defRPr sz="1400" baseline="0">
                <a:solidFill>
                  <a:schemeClr val="bg1"/>
                </a:solidFill>
              </a:defRPr>
            </a:lvl1pPr>
          </a:lstStyle>
          <a:p>
            <a:pPr lvl="0"/>
            <a:r>
              <a:rPr lang="en-US" dirty="0"/>
              <a:t>Click to add Blog</a:t>
            </a:r>
          </a:p>
        </p:txBody>
      </p:sp>
      <p:pic>
        <p:nvPicPr>
          <p:cNvPr id="15" name="Picture 1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343771" y="3577896"/>
            <a:ext cx="338554" cy="338554"/>
          </a:xfrm>
          <a:prstGeom prst="rect">
            <a:avLst/>
          </a:prstGeom>
        </p:spPr>
      </p:pic>
      <p:sp>
        <p:nvSpPr>
          <p:cNvPr id="16" name="Text Placeholder 12"/>
          <p:cNvSpPr>
            <a:spLocks noGrp="1"/>
          </p:cNvSpPr>
          <p:nvPr>
            <p:ph type="body" sz="quarter" idx="13" hasCustomPrompt="1"/>
          </p:nvPr>
        </p:nvSpPr>
        <p:spPr>
          <a:xfrm>
            <a:off x="9682325" y="3557290"/>
            <a:ext cx="2334184" cy="368300"/>
          </a:xfrm>
        </p:spPr>
        <p:txBody>
          <a:bodyPr anchor="ctr">
            <a:normAutofit/>
          </a:bodyPr>
          <a:lstStyle>
            <a:lvl1pPr marL="0" indent="0">
              <a:buFontTx/>
              <a:buNone/>
              <a:defRPr sz="1400" baseline="0">
                <a:solidFill>
                  <a:schemeClr val="bg1"/>
                </a:solidFill>
              </a:defRPr>
            </a:lvl1pPr>
          </a:lstStyle>
          <a:p>
            <a:pPr lvl="0"/>
            <a:r>
              <a:rPr lang="en-US" dirty="0"/>
              <a:t>Black Marble</a:t>
            </a:r>
          </a:p>
        </p:txBody>
      </p:sp>
    </p:spTree>
    <p:extLst>
      <p:ext uri="{BB962C8B-B14F-4D97-AF65-F5344CB8AC3E}">
        <p14:creationId xmlns:p14="http://schemas.microsoft.com/office/powerpoint/2010/main" val="2075430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eaker Sales">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0" hasCustomPrompt="1"/>
          </p:nvPr>
        </p:nvSpPr>
        <p:spPr>
          <a:xfrm>
            <a:off x="472431" y="1992068"/>
            <a:ext cx="2583003" cy="4698663"/>
          </a:xfrm>
        </p:spPr>
        <p:txBody>
          <a:bodyPr anchor="b"/>
          <a:lstStyle>
            <a:lvl1pPr marL="0" indent="0">
              <a:buNone/>
              <a:defRPr>
                <a:solidFill>
                  <a:schemeClr val="bg1"/>
                </a:solidFill>
              </a:defRPr>
            </a:lvl1pPr>
          </a:lstStyle>
          <a:p>
            <a:r>
              <a:rPr lang="en-GB" dirty="0"/>
              <a:t>Click to add mini-me</a:t>
            </a:r>
          </a:p>
        </p:txBody>
      </p:sp>
      <p:sp>
        <p:nvSpPr>
          <p:cNvPr id="2" name="Title 1"/>
          <p:cNvSpPr>
            <a:spLocks noGrp="1"/>
          </p:cNvSpPr>
          <p:nvPr>
            <p:ph type="title" hasCustomPrompt="1"/>
          </p:nvPr>
        </p:nvSpPr>
        <p:spPr>
          <a:xfrm>
            <a:off x="3262815" y="4152198"/>
            <a:ext cx="7888405" cy="858644"/>
          </a:xfrm>
        </p:spPr>
        <p:txBody>
          <a:bodyPr anchor="b"/>
          <a:lstStyle>
            <a:lvl1pPr>
              <a:defRPr sz="6000">
                <a:solidFill>
                  <a:schemeClr val="bg1"/>
                </a:solidFill>
              </a:defRPr>
            </a:lvl1pPr>
          </a:lstStyle>
          <a:p>
            <a:r>
              <a:rPr lang="en-US" dirty="0"/>
              <a:t>Speaker Name</a:t>
            </a:r>
            <a:endParaRPr lang="en-GB" dirty="0"/>
          </a:p>
        </p:txBody>
      </p:sp>
      <p:sp>
        <p:nvSpPr>
          <p:cNvPr id="3" name="Text Placeholder 2"/>
          <p:cNvSpPr>
            <a:spLocks noGrp="1"/>
          </p:cNvSpPr>
          <p:nvPr>
            <p:ph type="body" idx="1"/>
          </p:nvPr>
        </p:nvSpPr>
        <p:spPr>
          <a:xfrm>
            <a:off x="3262815" y="5166960"/>
            <a:ext cx="7888405" cy="162177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3" name="Text Placeholder 12"/>
          <p:cNvSpPr>
            <a:spLocks noGrp="1"/>
          </p:cNvSpPr>
          <p:nvPr>
            <p:ph type="body" sz="quarter" idx="11" hasCustomPrompt="1"/>
          </p:nvPr>
        </p:nvSpPr>
        <p:spPr>
          <a:xfrm>
            <a:off x="3590486" y="3557290"/>
            <a:ext cx="2322258" cy="368300"/>
          </a:xfrm>
        </p:spPr>
        <p:txBody>
          <a:bodyPr anchor="ctr">
            <a:normAutofit/>
          </a:bodyPr>
          <a:lstStyle>
            <a:lvl1pPr marL="0" indent="0">
              <a:buFontTx/>
              <a:buNone/>
              <a:defRPr sz="1400" baseline="0">
                <a:solidFill>
                  <a:schemeClr val="bg1"/>
                </a:solidFill>
              </a:defRPr>
            </a:lvl1pPr>
          </a:lstStyle>
          <a:p>
            <a:pPr lvl="0"/>
            <a:r>
              <a:rPr lang="en-US" dirty="0"/>
              <a:t>Click to add Twitter</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2815" y="3579542"/>
            <a:ext cx="327671" cy="327671"/>
          </a:xfrm>
          <a:prstGeom prst="rect">
            <a:avLst/>
          </a:prstGeom>
        </p:spPr>
      </p:pic>
      <p:sp>
        <p:nvSpPr>
          <p:cNvPr id="14" name="Text Placeholder 12"/>
          <p:cNvSpPr>
            <a:spLocks noGrp="1"/>
          </p:cNvSpPr>
          <p:nvPr>
            <p:ph type="body" sz="quarter" idx="12" hasCustomPrompt="1"/>
          </p:nvPr>
        </p:nvSpPr>
        <p:spPr>
          <a:xfrm>
            <a:off x="6411302" y="3557290"/>
            <a:ext cx="2772568" cy="368300"/>
          </a:xfrm>
        </p:spPr>
        <p:txBody>
          <a:bodyPr anchor="ctr">
            <a:normAutofit/>
          </a:bodyPr>
          <a:lstStyle>
            <a:lvl1pPr marL="0" indent="0">
              <a:buFontTx/>
              <a:buNone/>
              <a:defRPr sz="1400" baseline="0">
                <a:solidFill>
                  <a:schemeClr val="bg1"/>
                </a:solidFill>
              </a:defRPr>
            </a:lvl1pPr>
          </a:lstStyle>
          <a:p>
            <a:pPr lvl="0"/>
            <a:r>
              <a:rPr lang="en-US" dirty="0"/>
              <a:t>Click to add Email</a:t>
            </a: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43771" y="3577896"/>
            <a:ext cx="338554" cy="338554"/>
          </a:xfrm>
          <a:prstGeom prst="rect">
            <a:avLst/>
          </a:prstGeom>
        </p:spPr>
      </p:pic>
      <p:sp>
        <p:nvSpPr>
          <p:cNvPr id="16" name="Text Placeholder 12"/>
          <p:cNvSpPr>
            <a:spLocks noGrp="1"/>
          </p:cNvSpPr>
          <p:nvPr>
            <p:ph type="body" sz="quarter" idx="13" hasCustomPrompt="1"/>
          </p:nvPr>
        </p:nvSpPr>
        <p:spPr>
          <a:xfrm>
            <a:off x="9682325" y="3557290"/>
            <a:ext cx="2334184" cy="368300"/>
          </a:xfrm>
        </p:spPr>
        <p:txBody>
          <a:bodyPr anchor="ctr">
            <a:normAutofit/>
          </a:bodyPr>
          <a:lstStyle>
            <a:lvl1pPr marL="0" indent="0">
              <a:buFontTx/>
              <a:buNone/>
              <a:defRPr sz="1400" baseline="0">
                <a:solidFill>
                  <a:schemeClr val="bg1"/>
                </a:solidFill>
              </a:defRPr>
            </a:lvl1pPr>
          </a:lstStyle>
          <a:p>
            <a:pPr lvl="0"/>
            <a:r>
              <a:rPr lang="en-US" dirty="0"/>
              <a:t>Black Marble</a:t>
            </a:r>
          </a:p>
        </p:txBody>
      </p:sp>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979504" y="3569658"/>
            <a:ext cx="351848" cy="338554"/>
          </a:xfrm>
          <a:prstGeom prst="rect">
            <a:avLst/>
          </a:prstGeom>
        </p:spPr>
      </p:pic>
    </p:spTree>
    <p:extLst>
      <p:ext uri="{BB962C8B-B14F-4D97-AF65-F5344CB8AC3E}">
        <p14:creationId xmlns:p14="http://schemas.microsoft.com/office/powerpoint/2010/main" val="1917830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peaker MVP">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0" hasCustomPrompt="1"/>
          </p:nvPr>
        </p:nvSpPr>
        <p:spPr>
          <a:xfrm>
            <a:off x="472431" y="1992068"/>
            <a:ext cx="2583003" cy="4698663"/>
          </a:xfrm>
        </p:spPr>
        <p:txBody>
          <a:bodyPr anchor="b"/>
          <a:lstStyle>
            <a:lvl1pPr marL="0" indent="0">
              <a:buNone/>
              <a:defRPr>
                <a:solidFill>
                  <a:schemeClr val="bg1"/>
                </a:solidFill>
              </a:defRPr>
            </a:lvl1pPr>
          </a:lstStyle>
          <a:p>
            <a:r>
              <a:rPr lang="en-GB" dirty="0"/>
              <a:t>Click to add mini-me</a:t>
            </a:r>
          </a:p>
        </p:txBody>
      </p:sp>
      <p:sp>
        <p:nvSpPr>
          <p:cNvPr id="2" name="Title 1"/>
          <p:cNvSpPr>
            <a:spLocks noGrp="1"/>
          </p:cNvSpPr>
          <p:nvPr>
            <p:ph type="title" hasCustomPrompt="1"/>
          </p:nvPr>
        </p:nvSpPr>
        <p:spPr>
          <a:xfrm>
            <a:off x="3262815" y="4152198"/>
            <a:ext cx="7486861" cy="858644"/>
          </a:xfrm>
        </p:spPr>
        <p:txBody>
          <a:bodyPr anchor="b"/>
          <a:lstStyle>
            <a:lvl1pPr>
              <a:defRPr sz="6000">
                <a:solidFill>
                  <a:schemeClr val="bg1"/>
                </a:solidFill>
              </a:defRPr>
            </a:lvl1pPr>
          </a:lstStyle>
          <a:p>
            <a:r>
              <a:rPr lang="en-US" dirty="0"/>
              <a:t>Speaker Name</a:t>
            </a:r>
            <a:endParaRPr lang="en-GB" dirty="0"/>
          </a:p>
        </p:txBody>
      </p:sp>
      <p:sp>
        <p:nvSpPr>
          <p:cNvPr id="3" name="Text Placeholder 2"/>
          <p:cNvSpPr>
            <a:spLocks noGrp="1"/>
          </p:cNvSpPr>
          <p:nvPr>
            <p:ph type="body" idx="1"/>
          </p:nvPr>
        </p:nvSpPr>
        <p:spPr>
          <a:xfrm>
            <a:off x="3262815" y="5166960"/>
            <a:ext cx="7486861" cy="162177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84213" y="3577896"/>
            <a:ext cx="327088" cy="327088"/>
          </a:xfrm>
          <a:prstGeom prst="rect">
            <a:avLst/>
          </a:prstGeom>
        </p:spPr>
      </p:pic>
      <p:sp>
        <p:nvSpPr>
          <p:cNvPr id="13" name="Text Placeholder 12"/>
          <p:cNvSpPr>
            <a:spLocks noGrp="1"/>
          </p:cNvSpPr>
          <p:nvPr>
            <p:ph type="body" sz="quarter" idx="11" hasCustomPrompt="1"/>
          </p:nvPr>
        </p:nvSpPr>
        <p:spPr>
          <a:xfrm>
            <a:off x="3590486" y="3557290"/>
            <a:ext cx="2322258" cy="368300"/>
          </a:xfrm>
        </p:spPr>
        <p:txBody>
          <a:bodyPr anchor="ctr">
            <a:normAutofit/>
          </a:bodyPr>
          <a:lstStyle>
            <a:lvl1pPr marL="0" indent="0">
              <a:buFontTx/>
              <a:buNone/>
              <a:defRPr sz="1400" baseline="0">
                <a:solidFill>
                  <a:schemeClr val="bg1"/>
                </a:solidFill>
              </a:defRPr>
            </a:lvl1pPr>
          </a:lstStyle>
          <a:p>
            <a:pPr lvl="0"/>
            <a:r>
              <a:rPr lang="en-US" dirty="0"/>
              <a:t>Click to add Twitter</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62815" y="3579542"/>
            <a:ext cx="327671" cy="327671"/>
          </a:xfrm>
          <a:prstGeom prst="rect">
            <a:avLst/>
          </a:prstGeom>
        </p:spPr>
      </p:pic>
      <p:sp>
        <p:nvSpPr>
          <p:cNvPr id="14" name="Text Placeholder 12"/>
          <p:cNvSpPr>
            <a:spLocks noGrp="1"/>
          </p:cNvSpPr>
          <p:nvPr>
            <p:ph type="body" sz="quarter" idx="12" hasCustomPrompt="1"/>
          </p:nvPr>
        </p:nvSpPr>
        <p:spPr>
          <a:xfrm>
            <a:off x="6411302" y="3557290"/>
            <a:ext cx="2772568" cy="368300"/>
          </a:xfrm>
        </p:spPr>
        <p:txBody>
          <a:bodyPr anchor="ctr">
            <a:normAutofit/>
          </a:bodyPr>
          <a:lstStyle>
            <a:lvl1pPr marL="0" indent="0">
              <a:buFontTx/>
              <a:buNone/>
              <a:defRPr sz="1400" baseline="0">
                <a:solidFill>
                  <a:schemeClr val="bg1"/>
                </a:solidFill>
              </a:defRPr>
            </a:lvl1pPr>
          </a:lstStyle>
          <a:p>
            <a:pPr lvl="0"/>
            <a:r>
              <a:rPr lang="en-US" dirty="0"/>
              <a:t>Click to add Blog</a:t>
            </a:r>
          </a:p>
        </p:txBody>
      </p:sp>
      <p:pic>
        <p:nvPicPr>
          <p:cNvPr id="15" name="Picture 1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343771" y="3577896"/>
            <a:ext cx="338554" cy="338554"/>
          </a:xfrm>
          <a:prstGeom prst="rect">
            <a:avLst/>
          </a:prstGeom>
        </p:spPr>
      </p:pic>
      <p:sp>
        <p:nvSpPr>
          <p:cNvPr id="16" name="Text Placeholder 12"/>
          <p:cNvSpPr>
            <a:spLocks noGrp="1"/>
          </p:cNvSpPr>
          <p:nvPr>
            <p:ph type="body" sz="quarter" idx="13" hasCustomPrompt="1"/>
          </p:nvPr>
        </p:nvSpPr>
        <p:spPr>
          <a:xfrm>
            <a:off x="9682325" y="3557290"/>
            <a:ext cx="2334184" cy="368300"/>
          </a:xfrm>
        </p:spPr>
        <p:txBody>
          <a:bodyPr anchor="ctr">
            <a:normAutofit/>
          </a:bodyPr>
          <a:lstStyle>
            <a:lvl1pPr marL="0" indent="0">
              <a:buFontTx/>
              <a:buNone/>
              <a:defRPr sz="1400" baseline="0">
                <a:solidFill>
                  <a:schemeClr val="bg1"/>
                </a:solidFill>
              </a:defRPr>
            </a:lvl1pPr>
          </a:lstStyle>
          <a:p>
            <a:pPr lvl="0"/>
            <a:r>
              <a:rPr lang="en-US" dirty="0"/>
              <a:t>Click to add LinkedIn</a:t>
            </a:r>
          </a:p>
        </p:txBody>
      </p:sp>
      <p:pic>
        <p:nvPicPr>
          <p:cNvPr id="17" name="Picture 1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spTree>
    <p:extLst>
      <p:ext uri="{BB962C8B-B14F-4D97-AF65-F5344CB8AC3E}">
        <p14:creationId xmlns:p14="http://schemas.microsoft.com/office/powerpoint/2010/main" val="4197458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Speaker">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icture Placeholder 5"/>
          <p:cNvSpPr>
            <a:spLocks noGrp="1"/>
          </p:cNvSpPr>
          <p:nvPr>
            <p:ph type="pic" sz="quarter" idx="12" hasCustomPrompt="1"/>
          </p:nvPr>
        </p:nvSpPr>
        <p:spPr>
          <a:xfrm>
            <a:off x="472432" y="2765502"/>
            <a:ext cx="2157822" cy="3925230"/>
          </a:xfrm>
        </p:spPr>
        <p:txBody>
          <a:bodyPr anchor="b"/>
          <a:lstStyle>
            <a:lvl1pPr marL="0" indent="0">
              <a:buNone/>
              <a:defRPr>
                <a:solidFill>
                  <a:schemeClr val="bg1"/>
                </a:solidFill>
              </a:defRPr>
            </a:lvl1pPr>
          </a:lstStyle>
          <a:p>
            <a:r>
              <a:rPr lang="en-GB" dirty="0"/>
              <a:t>Click to add mini-me</a:t>
            </a:r>
          </a:p>
        </p:txBody>
      </p:sp>
      <p:sp>
        <p:nvSpPr>
          <p:cNvPr id="12" name="Picture Placeholder 5"/>
          <p:cNvSpPr>
            <a:spLocks noGrp="1"/>
          </p:cNvSpPr>
          <p:nvPr>
            <p:ph type="pic" sz="quarter" idx="13" hasCustomPrompt="1"/>
          </p:nvPr>
        </p:nvSpPr>
        <p:spPr>
          <a:xfrm>
            <a:off x="6274783" y="2765502"/>
            <a:ext cx="2157822" cy="3925230"/>
          </a:xfrm>
        </p:spPr>
        <p:txBody>
          <a:bodyPr anchor="b"/>
          <a:lstStyle>
            <a:lvl1pPr marL="0" indent="0">
              <a:buNone/>
              <a:defRPr>
                <a:solidFill>
                  <a:schemeClr val="bg1"/>
                </a:solidFill>
              </a:defRPr>
            </a:lvl1pPr>
          </a:lstStyle>
          <a:p>
            <a:r>
              <a:rPr lang="en-GB" dirty="0"/>
              <a:t>Click to add mini-me</a:t>
            </a:r>
          </a:p>
        </p:txBody>
      </p:sp>
      <p:sp>
        <p:nvSpPr>
          <p:cNvPr id="6" name="Title 1"/>
          <p:cNvSpPr txBox="1">
            <a:spLocks/>
          </p:cNvSpPr>
          <p:nvPr userDrawn="1"/>
        </p:nvSpPr>
        <p:spPr>
          <a:xfrm>
            <a:off x="2630254" y="3770735"/>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600" dirty="0"/>
              <a:t>Speaker Name</a:t>
            </a:r>
            <a:endParaRPr lang="en-GB" sz="3600" dirty="0"/>
          </a:p>
        </p:txBody>
      </p:sp>
      <p:sp>
        <p:nvSpPr>
          <p:cNvPr id="9" name="Text Placeholder 2"/>
          <p:cNvSpPr>
            <a:spLocks noGrp="1"/>
          </p:cNvSpPr>
          <p:nvPr>
            <p:ph type="body" idx="10" hasCustomPrompt="1"/>
          </p:nvPr>
        </p:nvSpPr>
        <p:spPr>
          <a:xfrm>
            <a:off x="2630254" y="4785496"/>
            <a:ext cx="3342060" cy="1773044"/>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4" name="Title 1"/>
          <p:cNvSpPr txBox="1">
            <a:spLocks/>
          </p:cNvSpPr>
          <p:nvPr userDrawn="1"/>
        </p:nvSpPr>
        <p:spPr>
          <a:xfrm>
            <a:off x="8432605" y="3770735"/>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600" dirty="0"/>
              <a:t>Speaker Name</a:t>
            </a:r>
            <a:endParaRPr lang="en-GB" sz="3600" dirty="0"/>
          </a:p>
        </p:txBody>
      </p:sp>
      <p:sp>
        <p:nvSpPr>
          <p:cNvPr id="15" name="Text Placeholder 2"/>
          <p:cNvSpPr>
            <a:spLocks noGrp="1"/>
          </p:cNvSpPr>
          <p:nvPr>
            <p:ph type="body" idx="11" hasCustomPrompt="1"/>
          </p:nvPr>
        </p:nvSpPr>
        <p:spPr>
          <a:xfrm>
            <a:off x="8432606" y="4785496"/>
            <a:ext cx="3342060" cy="1773044"/>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68907775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7" name="Group 6"/>
          <p:cNvGrpSpPr/>
          <p:nvPr userDrawn="1"/>
        </p:nvGrpSpPr>
        <p:grpSpPr>
          <a:xfrm>
            <a:off x="0" y="-41502"/>
            <a:ext cx="12192000" cy="369332"/>
            <a:chOff x="0" y="932934"/>
            <a:chExt cx="12192000" cy="369332"/>
          </a:xfrm>
        </p:grpSpPr>
        <p:sp>
          <p:nvSpPr>
            <p:cNvPr id="8" name="Rectangle 7"/>
            <p:cNvSpPr/>
            <p:nvPr userDrawn="1"/>
          </p:nvSpPr>
          <p:spPr>
            <a:xfrm>
              <a:off x="0" y="969818"/>
              <a:ext cx="12192000" cy="2955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userDrawn="1"/>
          </p:nvSpPr>
          <p:spPr>
            <a:xfrm>
              <a:off x="1052945" y="932934"/>
              <a:ext cx="2161309"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bg1"/>
                  </a:solidFill>
                  <a:effectLst/>
                  <a:latin typeface="+mn-lt"/>
                  <a:ea typeface="+mn-ea"/>
                  <a:cs typeface="+mn-cs"/>
                </a:rPr>
                <a:t>+44 1274 300 175</a:t>
              </a:r>
            </a:p>
          </p:txBody>
        </p:sp>
        <p:sp>
          <p:nvSpPr>
            <p:cNvPr id="10" name="TextBox 9"/>
            <p:cNvSpPr txBox="1"/>
            <p:nvPr userDrawn="1"/>
          </p:nvSpPr>
          <p:spPr>
            <a:xfrm>
              <a:off x="8977746" y="932934"/>
              <a:ext cx="2161310" cy="369332"/>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bg1"/>
                  </a:solidFill>
                  <a:effectLst/>
                  <a:latin typeface="+mn-lt"/>
                  <a:ea typeface="+mn-ea"/>
                  <a:cs typeface="+mn-cs"/>
                </a:rPr>
                <a:t>blackmarble.com</a:t>
              </a:r>
            </a:p>
          </p:txBody>
        </p:sp>
      </p:grpSp>
      <p:sp>
        <p:nvSpPr>
          <p:cNvPr id="11" name="Rectangle 10"/>
          <p:cNvSpPr/>
          <p:nvPr userDrawn="1"/>
        </p:nvSpPr>
        <p:spPr>
          <a:xfrm>
            <a:off x="0" y="6575822"/>
            <a:ext cx="12192000" cy="2913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70511350"/>
      </p:ext>
    </p:extLst>
  </p:cSld>
  <p:clrMap bg1="lt1" tx1="dk1" bg2="lt2" tx2="dk2" accent1="accent1" accent2="accent2" accent3="accent3" accent4="accent4" accent5="accent5" accent6="accent6" hlink="hlink" folHlink="folHlink"/>
  <p:sldLayoutIdLst>
    <p:sldLayoutId id="2147483649" r:id="rId1"/>
    <p:sldLayoutId id="2147483730" r:id="rId2"/>
    <p:sldLayoutId id="2147483650" r:id="rId3"/>
    <p:sldLayoutId id="2147483651" r:id="rId4"/>
    <p:sldLayoutId id="2147483720" r:id="rId5"/>
    <p:sldLayoutId id="2147483660" r:id="rId6"/>
    <p:sldLayoutId id="2147483691" r:id="rId7"/>
    <p:sldLayoutId id="2147483666" r:id="rId8"/>
    <p:sldLayoutId id="2147483661" r:id="rId9"/>
    <p:sldLayoutId id="2147483678" r:id="rId10"/>
    <p:sldLayoutId id="2147483684" r:id="rId11"/>
    <p:sldLayoutId id="2147483733" r:id="rId12"/>
    <p:sldLayoutId id="2147483696" r:id="rId13"/>
    <p:sldLayoutId id="2147483697" r:id="rId14"/>
    <p:sldLayoutId id="2147483725" r:id="rId15"/>
    <p:sldLayoutId id="2147483726" r:id="rId16"/>
    <p:sldLayoutId id="2147483699" r:id="rId17"/>
    <p:sldLayoutId id="2147483700" r:id="rId18"/>
    <p:sldLayoutId id="2147483701" r:id="rId19"/>
    <p:sldLayoutId id="2147483731" r:id="rId20"/>
    <p:sldLayoutId id="2147483674" r:id="rId21"/>
    <p:sldLayoutId id="2147483677" r:id="rId22"/>
    <p:sldLayoutId id="2147483732" r:id="rId23"/>
    <p:sldLayoutId id="2147483710" r:id="rId24"/>
    <p:sldLayoutId id="2147483713" r:id="rId25"/>
    <p:sldLayoutId id="2147483714" r:id="rId26"/>
    <p:sldLayoutId id="2147483709" r:id="rId27"/>
    <p:sldLayoutId id="2147483706" r:id="rId28"/>
    <p:sldLayoutId id="2147483707" r:id="rId29"/>
    <p:sldLayoutId id="2147483716" r:id="rId30"/>
    <p:sldLayoutId id="2147483728" r:id="rId31"/>
    <p:sldLayoutId id="2147483703" r:id="rId32"/>
    <p:sldLayoutId id="2147483727" r:id="rId33"/>
    <p:sldLayoutId id="2147483721" r:id="rId34"/>
    <p:sldLayoutId id="2147483722" r:id="rId35"/>
    <p:sldLayoutId id="2147483723" r:id="rId36"/>
    <p:sldLayoutId id="2147483705" r:id="rId37"/>
    <p:sldLayoutId id="2147483729" r:id="rId38"/>
    <p:sldLayoutId id="2147483665" r:id="rId39"/>
    <p:sldLayoutId id="2147483664" r:id="rId40"/>
    <p:sldLayoutId id="2147483652" r:id="rId41"/>
    <p:sldLayoutId id="2147483653" r:id="rId42"/>
    <p:sldLayoutId id="2147483654" r:id="rId43"/>
    <p:sldLayoutId id="2147483655" r:id="rId44"/>
    <p:sldLayoutId id="2147483662" r:id="rId45"/>
    <p:sldLayoutId id="2147483663" r:id="rId46"/>
    <p:sldLayoutId id="2147483685" r:id="rId47"/>
    <p:sldLayoutId id="2147483724" r:id="rId48"/>
    <p:sldLayoutId id="2147483656" r:id="rId49"/>
    <p:sldLayoutId id="2147483657" r:id="rId50"/>
    <p:sldLayoutId id="2147483658" r:id="rId51"/>
    <p:sldLayoutId id="2147483659" r:id="rId52"/>
  </p:sldLayoutIdLst>
  <p:txStyles>
    <p:titleStyle>
      <a:lvl1pPr algn="l" defTabSz="914400" rtl="0" eaLnBrk="1" latinLnBrk="0" hangingPunct="1">
        <a:lnSpc>
          <a:spcPct val="90000"/>
        </a:lnSpc>
        <a:spcBef>
          <a:spcPct val="0"/>
        </a:spcBef>
        <a:buNone/>
        <a:defRPr sz="4400" kern="1200">
          <a:solidFill>
            <a:srgbClr val="21B9EC"/>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hyperlink" Target="https://mydomain.sharepoint.com/sites/contenttypehub" TargetMode="Externa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hyperlink" Target="http://www.constellationsolutions.com/how-to/publish-content-types-powershell-sharepoint-online/" TargetMode="Externa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29.png"/><Relationship Id="rId1" Type="http://schemas.openxmlformats.org/officeDocument/2006/relationships/slideLayout" Target="../slideLayouts/slideLayout3.xml"/><Relationship Id="rId5" Type="http://schemas.openxmlformats.org/officeDocument/2006/relationships/image" Target="../media/image169.png"/><Relationship Id="rId4" Type="http://schemas.openxmlformats.org/officeDocument/2006/relationships/image" Target="../media/image168.png"/></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SharePoint/PnP-PowerShell"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dev.office.com/" TargetMode="External"/><Relationship Id="rId2" Type="http://schemas.openxmlformats.org/officeDocument/2006/relationships/hyperlink" Target="https://www.nuget.org/downloads" TargetMode="External"/><Relationship Id="rId1" Type="http://schemas.openxmlformats.org/officeDocument/2006/relationships/slideLayout" Target="../slideLayouts/slideLayout3.xml"/><Relationship Id="rId4" Type="http://schemas.openxmlformats.org/officeDocument/2006/relationships/hyperlink" Target="https://techcommunity.microsoft.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98A413-D5E9-42FE-A467-235FA1A3EBBE}"/>
              </a:ext>
            </a:extLst>
          </p:cNvPr>
          <p:cNvSpPr>
            <a:spLocks noGrp="1"/>
          </p:cNvSpPr>
          <p:nvPr>
            <p:ph type="title"/>
          </p:nvPr>
        </p:nvSpPr>
        <p:spPr/>
        <p:txBody>
          <a:bodyPr>
            <a:normAutofit fontScale="90000"/>
          </a:bodyPr>
          <a:lstStyle/>
          <a:p>
            <a:r>
              <a:rPr lang="en-GB" sz="4900" dirty="0"/>
              <a:t>SharePoint Online Configuration with PowerShell – Advanced Scenarios</a:t>
            </a:r>
            <a:endParaRPr lang="en-GB" dirty="0"/>
          </a:p>
        </p:txBody>
      </p:sp>
    </p:spTree>
    <p:extLst>
      <p:ext uri="{BB962C8B-B14F-4D97-AF65-F5344CB8AC3E}">
        <p14:creationId xmlns:p14="http://schemas.microsoft.com/office/powerpoint/2010/main" val="6470507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F43C7-8D03-449B-90EA-F2D55855FC2D}"/>
              </a:ext>
            </a:extLst>
          </p:cNvPr>
          <p:cNvSpPr>
            <a:spLocks noGrp="1"/>
          </p:cNvSpPr>
          <p:nvPr>
            <p:ph type="title"/>
          </p:nvPr>
        </p:nvSpPr>
        <p:spPr/>
        <p:txBody>
          <a:bodyPr/>
          <a:lstStyle/>
          <a:p>
            <a:r>
              <a:rPr lang="en-GB" dirty="0"/>
              <a:t>Getting Connected</a:t>
            </a:r>
          </a:p>
        </p:txBody>
      </p:sp>
      <p:sp>
        <p:nvSpPr>
          <p:cNvPr id="3" name="Content Placeholder 2">
            <a:extLst>
              <a:ext uri="{FF2B5EF4-FFF2-40B4-BE49-F238E27FC236}">
                <a16:creationId xmlns:a16="http://schemas.microsoft.com/office/drawing/2014/main" id="{1DA60470-1B20-4D35-AFEB-69E3181DE32C}"/>
              </a:ext>
            </a:extLst>
          </p:cNvPr>
          <p:cNvSpPr>
            <a:spLocks noGrp="1"/>
          </p:cNvSpPr>
          <p:nvPr>
            <p:ph idx="1"/>
          </p:nvPr>
        </p:nvSpPr>
        <p:spPr/>
        <p:txBody>
          <a:bodyPr/>
          <a:lstStyle/>
          <a:p>
            <a:r>
              <a:rPr lang="en-GB" dirty="0"/>
              <a:t>SharePoint PnP PowerShell</a:t>
            </a:r>
          </a:p>
          <a:p>
            <a:pPr marL="0" indent="0">
              <a:buNone/>
            </a:pPr>
            <a:r>
              <a:rPr lang="en-GB" dirty="0">
                <a:solidFill>
                  <a:srgbClr val="0000FF"/>
                </a:solidFill>
                <a:latin typeface="Lucida Console" panose="020B0609040504020204" pitchFamily="49" charset="0"/>
              </a:rPr>
              <a:t>Connect-</a:t>
            </a:r>
            <a:r>
              <a:rPr lang="en-GB" dirty="0" err="1">
                <a:solidFill>
                  <a:srgbClr val="0000FF"/>
                </a:solidFill>
                <a:latin typeface="Lucida Console" panose="020B0609040504020204" pitchFamily="49" charset="0"/>
              </a:rPr>
              <a:t>PnPOnline</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a:t>
            </a:r>
            <a:r>
              <a:rPr lang="en-GB" dirty="0" err="1">
                <a:solidFill>
                  <a:srgbClr val="000080"/>
                </a:solidFill>
                <a:latin typeface="Lucida Console" panose="020B0609040504020204" pitchFamily="49" charset="0"/>
              </a:rPr>
              <a:t>Url</a:t>
            </a:r>
            <a:r>
              <a:rPr lang="en-GB" dirty="0">
                <a:solidFill>
                  <a:prstClr val="black"/>
                </a:solidFill>
                <a:latin typeface="Lucida Console" panose="020B0609040504020204" pitchFamily="49" charset="0"/>
              </a:rPr>
              <a:t> </a:t>
            </a:r>
            <a:r>
              <a:rPr lang="en-GB" dirty="0">
                <a:solidFill>
                  <a:srgbClr val="8A2BE2"/>
                </a:solidFill>
                <a:latin typeface="Lucida Console" panose="020B0609040504020204" pitchFamily="49" charset="0"/>
              </a:rPr>
              <a:t>https://mydomain.sharepoint.com </a:t>
            </a:r>
          </a:p>
          <a:p>
            <a:r>
              <a:rPr lang="en-GB" dirty="0"/>
              <a:t>Use Disconnect-</a:t>
            </a:r>
            <a:r>
              <a:rPr lang="en-GB" dirty="0" err="1"/>
              <a:t>PnPOnline</a:t>
            </a:r>
            <a:r>
              <a:rPr lang="en-GB" dirty="0"/>
              <a:t> at the end of your session</a:t>
            </a:r>
          </a:p>
          <a:p>
            <a:r>
              <a:rPr lang="en-GB" dirty="0"/>
              <a:t>Has some funky options, including</a:t>
            </a:r>
          </a:p>
          <a:p>
            <a:pPr lvl="1"/>
            <a:r>
              <a:rPr lang="en-GB" dirty="0"/>
              <a:t>-</a:t>
            </a:r>
            <a:r>
              <a:rPr lang="en-GB" dirty="0" err="1"/>
              <a:t>CurrentCredentials</a:t>
            </a:r>
            <a:endParaRPr lang="en-GB" dirty="0"/>
          </a:p>
          <a:p>
            <a:pPr lvl="1"/>
            <a:r>
              <a:rPr lang="en-GB" dirty="0"/>
              <a:t>-</a:t>
            </a:r>
            <a:r>
              <a:rPr lang="en-GB" dirty="0" err="1"/>
              <a:t>SPOManagementShell</a:t>
            </a:r>
            <a:endParaRPr lang="en-GB" dirty="0"/>
          </a:p>
          <a:p>
            <a:pPr lvl="1"/>
            <a:r>
              <a:rPr lang="en-GB" dirty="0"/>
              <a:t>-</a:t>
            </a:r>
            <a:r>
              <a:rPr lang="en-GB" dirty="0" err="1"/>
              <a:t>AppId</a:t>
            </a:r>
            <a:r>
              <a:rPr lang="en-GB" dirty="0"/>
              <a:t> &lt;String&gt;-</a:t>
            </a:r>
            <a:r>
              <a:rPr lang="en-GB" dirty="0" err="1"/>
              <a:t>AppSecret</a:t>
            </a:r>
            <a:r>
              <a:rPr lang="en-GB" dirty="0"/>
              <a:t> &lt;String&gt;</a:t>
            </a:r>
          </a:p>
          <a:p>
            <a:pPr lvl="1"/>
            <a:r>
              <a:rPr lang="en-GB" dirty="0"/>
              <a:t>-Credentials &lt;String&gt; - will look up cred set in the Windows Credentials Manager</a:t>
            </a:r>
          </a:p>
          <a:p>
            <a:endParaRPr lang="en-GB" dirty="0"/>
          </a:p>
        </p:txBody>
      </p:sp>
    </p:spTree>
    <p:extLst>
      <p:ext uri="{BB962C8B-B14F-4D97-AF65-F5344CB8AC3E}">
        <p14:creationId xmlns:p14="http://schemas.microsoft.com/office/powerpoint/2010/main" val="3528568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BA68C-D2A3-4AB6-BA9C-2B536A56B6F4}"/>
              </a:ext>
            </a:extLst>
          </p:cNvPr>
          <p:cNvSpPr>
            <a:spLocks noGrp="1"/>
          </p:cNvSpPr>
          <p:nvPr>
            <p:ph type="title"/>
          </p:nvPr>
        </p:nvSpPr>
        <p:spPr/>
        <p:txBody>
          <a:bodyPr/>
          <a:lstStyle/>
          <a:p>
            <a:r>
              <a:rPr lang="en-GB" dirty="0"/>
              <a:t>Getting Connected</a:t>
            </a:r>
          </a:p>
        </p:txBody>
      </p:sp>
      <p:sp>
        <p:nvSpPr>
          <p:cNvPr id="3" name="Content Placeholder 2">
            <a:extLst>
              <a:ext uri="{FF2B5EF4-FFF2-40B4-BE49-F238E27FC236}">
                <a16:creationId xmlns:a16="http://schemas.microsoft.com/office/drawing/2014/main" id="{7218B9AE-3342-441C-82C9-7060C51A881B}"/>
              </a:ext>
            </a:extLst>
          </p:cNvPr>
          <p:cNvSpPr>
            <a:spLocks noGrp="1"/>
          </p:cNvSpPr>
          <p:nvPr>
            <p:ph idx="1"/>
          </p:nvPr>
        </p:nvSpPr>
        <p:spPr/>
        <p:txBody>
          <a:bodyPr>
            <a:normAutofit fontScale="70000" lnSpcReduction="20000"/>
          </a:bodyPr>
          <a:lstStyle/>
          <a:p>
            <a:r>
              <a:rPr lang="en-GB" sz="4500" dirty="0"/>
              <a:t>CSOM PowerShell</a:t>
            </a:r>
          </a:p>
          <a:p>
            <a:pPr marL="0" indent="0">
              <a:buNone/>
            </a:pPr>
            <a:r>
              <a:rPr lang="en-GB" sz="2900" dirty="0">
                <a:solidFill>
                  <a:srgbClr val="0000FF"/>
                </a:solidFill>
                <a:latin typeface="Lucida Console" panose="020B0609040504020204" pitchFamily="49" charset="0"/>
              </a:rPr>
              <a:t>Add-Type</a:t>
            </a:r>
            <a:r>
              <a:rPr lang="en-GB" sz="2900" dirty="0">
                <a:solidFill>
                  <a:prstClr val="black"/>
                </a:solidFill>
                <a:latin typeface="Lucida Console" panose="020B0609040504020204" pitchFamily="49" charset="0"/>
              </a:rPr>
              <a:t> </a:t>
            </a:r>
            <a:r>
              <a:rPr lang="en-GB" sz="2900" dirty="0">
                <a:solidFill>
                  <a:srgbClr val="000080"/>
                </a:solidFill>
                <a:latin typeface="Lucida Console" panose="020B0609040504020204" pitchFamily="49" charset="0"/>
              </a:rPr>
              <a:t>-Path</a:t>
            </a:r>
            <a:r>
              <a:rPr lang="en-GB" sz="2900" dirty="0">
                <a:solidFill>
                  <a:prstClr val="black"/>
                </a:solidFill>
                <a:latin typeface="Lucida Console" panose="020B0609040504020204" pitchFamily="49" charset="0"/>
              </a:rPr>
              <a:t> </a:t>
            </a:r>
            <a:r>
              <a:rPr lang="en-GB" sz="2900" dirty="0">
                <a:solidFill>
                  <a:srgbClr val="8B0000"/>
                </a:solidFill>
                <a:latin typeface="Lucida Console" panose="020B0609040504020204" pitchFamily="49" charset="0"/>
              </a:rPr>
              <a:t>"&lt;</a:t>
            </a:r>
            <a:r>
              <a:rPr lang="en-GB" sz="2900" dirty="0" err="1">
                <a:solidFill>
                  <a:srgbClr val="8B0000"/>
                </a:solidFill>
                <a:latin typeface="Lucida Console" panose="020B0609040504020204" pitchFamily="49" charset="0"/>
              </a:rPr>
              <a:t>pathtoCSOMmodule</a:t>
            </a:r>
            <a:r>
              <a:rPr lang="en-GB" sz="2900" dirty="0">
                <a:solidFill>
                  <a:srgbClr val="8B0000"/>
                </a:solidFill>
                <a:latin typeface="Lucida Console" panose="020B0609040504020204" pitchFamily="49" charset="0"/>
              </a:rPr>
              <a:t>&gt;\Microsoft.SharePoint.Client.dll"</a:t>
            </a:r>
            <a:r>
              <a:rPr lang="en-GB" sz="2900" dirty="0">
                <a:solidFill>
                  <a:prstClr val="black"/>
                </a:solidFill>
                <a:latin typeface="Lucida Console" panose="020B0609040504020204" pitchFamily="49" charset="0"/>
              </a:rPr>
              <a:t>  </a:t>
            </a:r>
          </a:p>
          <a:p>
            <a:pPr marL="0" indent="0">
              <a:buNone/>
            </a:pPr>
            <a:r>
              <a:rPr lang="en-GB" sz="2900" dirty="0">
                <a:solidFill>
                  <a:srgbClr val="0000FF"/>
                </a:solidFill>
                <a:latin typeface="Lucida Console" panose="020B0609040504020204" pitchFamily="49" charset="0"/>
              </a:rPr>
              <a:t>Add-Type</a:t>
            </a:r>
            <a:r>
              <a:rPr lang="en-GB" sz="2900" dirty="0">
                <a:solidFill>
                  <a:prstClr val="black"/>
                </a:solidFill>
                <a:latin typeface="Lucida Console" panose="020B0609040504020204" pitchFamily="49" charset="0"/>
              </a:rPr>
              <a:t> </a:t>
            </a:r>
            <a:r>
              <a:rPr lang="en-GB" sz="2900" dirty="0">
                <a:solidFill>
                  <a:srgbClr val="000080"/>
                </a:solidFill>
                <a:latin typeface="Lucida Console" panose="020B0609040504020204" pitchFamily="49" charset="0"/>
              </a:rPr>
              <a:t>-Path</a:t>
            </a:r>
            <a:r>
              <a:rPr lang="en-GB" sz="2900" dirty="0">
                <a:solidFill>
                  <a:prstClr val="black"/>
                </a:solidFill>
                <a:latin typeface="Lucida Console" panose="020B0609040504020204" pitchFamily="49" charset="0"/>
              </a:rPr>
              <a:t> </a:t>
            </a:r>
            <a:r>
              <a:rPr lang="en-GB" sz="2900" dirty="0">
                <a:solidFill>
                  <a:srgbClr val="8B0000"/>
                </a:solidFill>
                <a:latin typeface="Lucida Console" panose="020B0609040504020204" pitchFamily="49" charset="0"/>
              </a:rPr>
              <a:t>"&lt;</a:t>
            </a:r>
            <a:r>
              <a:rPr lang="en-GB" sz="2900" dirty="0" err="1">
                <a:solidFill>
                  <a:srgbClr val="8B0000"/>
                </a:solidFill>
                <a:latin typeface="Lucida Console" panose="020B0609040504020204" pitchFamily="49" charset="0"/>
              </a:rPr>
              <a:t>pathtoCSOMmodule</a:t>
            </a:r>
            <a:r>
              <a:rPr lang="en-GB" sz="2900" dirty="0">
                <a:solidFill>
                  <a:srgbClr val="8B0000"/>
                </a:solidFill>
                <a:latin typeface="Lucida Console" panose="020B0609040504020204" pitchFamily="49" charset="0"/>
              </a:rPr>
              <a:t>&gt;\Microsoft.SharePoint.Client.Runtime.dll"</a:t>
            </a:r>
            <a:r>
              <a:rPr lang="en-GB" sz="2900" dirty="0">
                <a:solidFill>
                  <a:prstClr val="black"/>
                </a:solidFill>
                <a:latin typeface="Lucida Console" panose="020B0609040504020204" pitchFamily="49" charset="0"/>
              </a:rPr>
              <a:t>  </a:t>
            </a:r>
          </a:p>
          <a:p>
            <a:pPr marL="0" indent="0">
              <a:buNone/>
            </a:pPr>
            <a:r>
              <a:rPr lang="en-GB" sz="2900" dirty="0">
                <a:solidFill>
                  <a:prstClr val="black"/>
                </a:solidFill>
                <a:latin typeface="Lucida Console" panose="020B0609040504020204" pitchFamily="49" charset="0"/>
              </a:rPr>
              <a:t> </a:t>
            </a:r>
          </a:p>
          <a:p>
            <a:pPr marL="0" indent="0">
              <a:buNone/>
            </a:pPr>
            <a:r>
              <a:rPr lang="fr-FR" sz="2900" dirty="0">
                <a:solidFill>
                  <a:srgbClr val="FF4500"/>
                </a:solidFill>
                <a:latin typeface="Lucida Console" panose="020B0609040504020204" pitchFamily="49" charset="0"/>
              </a:rPr>
              <a:t>$</a:t>
            </a:r>
            <a:r>
              <a:rPr lang="fr-FR" sz="2900" dirty="0" err="1">
                <a:solidFill>
                  <a:srgbClr val="FF4500"/>
                </a:solidFill>
                <a:latin typeface="Lucida Console" panose="020B0609040504020204" pitchFamily="49" charset="0"/>
              </a:rPr>
              <a:t>siteUrl</a:t>
            </a:r>
            <a:r>
              <a:rPr lang="fr-FR" sz="2900" dirty="0">
                <a:solidFill>
                  <a:prstClr val="black"/>
                </a:solidFill>
                <a:latin typeface="Lucida Console" panose="020B0609040504020204" pitchFamily="49" charset="0"/>
              </a:rPr>
              <a:t> </a:t>
            </a:r>
            <a:r>
              <a:rPr lang="fr-FR" sz="2900" dirty="0">
                <a:solidFill>
                  <a:srgbClr val="A9A9A9"/>
                </a:solidFill>
                <a:latin typeface="Lucida Console" panose="020B0609040504020204" pitchFamily="49" charset="0"/>
              </a:rPr>
              <a:t>=</a:t>
            </a:r>
            <a:r>
              <a:rPr lang="fr-FR" sz="2900" dirty="0">
                <a:solidFill>
                  <a:prstClr val="black"/>
                </a:solidFill>
                <a:latin typeface="Lucida Console" panose="020B0609040504020204" pitchFamily="49" charset="0"/>
              </a:rPr>
              <a:t> </a:t>
            </a:r>
            <a:r>
              <a:rPr lang="fr-FR" sz="2900" dirty="0">
                <a:solidFill>
                  <a:srgbClr val="8B0000"/>
                </a:solidFill>
                <a:latin typeface="Lucida Console" panose="020B0609040504020204" pitchFamily="49" charset="0"/>
              </a:rPr>
              <a:t>“https://mydomain.sharepoint.com/”</a:t>
            </a:r>
            <a:r>
              <a:rPr lang="fr-FR" sz="2900" dirty="0">
                <a:solidFill>
                  <a:prstClr val="black"/>
                </a:solidFill>
                <a:latin typeface="Lucida Console" panose="020B0609040504020204" pitchFamily="49" charset="0"/>
              </a:rPr>
              <a:t> </a:t>
            </a:r>
          </a:p>
          <a:p>
            <a:pPr marL="0" indent="0">
              <a:buNone/>
            </a:pPr>
            <a:r>
              <a:rPr lang="en-GB" sz="2900" dirty="0">
                <a:solidFill>
                  <a:srgbClr val="FF4500"/>
                </a:solidFill>
                <a:latin typeface="Lucida Console" panose="020B0609040504020204" pitchFamily="49" charset="0"/>
              </a:rPr>
              <a:t>$username</a:t>
            </a:r>
            <a:r>
              <a:rPr lang="en-GB" sz="2900" dirty="0">
                <a:solidFill>
                  <a:prstClr val="black"/>
                </a:solidFill>
                <a:latin typeface="Lucida Console" panose="020B0609040504020204" pitchFamily="49" charset="0"/>
              </a:rPr>
              <a:t> </a:t>
            </a:r>
            <a:r>
              <a:rPr lang="en-GB" sz="2900" dirty="0">
                <a:solidFill>
                  <a:srgbClr val="A9A9A9"/>
                </a:solidFill>
                <a:latin typeface="Lucida Console" panose="020B0609040504020204" pitchFamily="49" charset="0"/>
              </a:rPr>
              <a:t>=</a:t>
            </a:r>
            <a:r>
              <a:rPr lang="en-GB" sz="2900" dirty="0">
                <a:solidFill>
                  <a:prstClr val="black"/>
                </a:solidFill>
                <a:latin typeface="Lucida Console" panose="020B0609040504020204" pitchFamily="49" charset="0"/>
              </a:rPr>
              <a:t> </a:t>
            </a:r>
            <a:r>
              <a:rPr lang="en-GB" sz="2900" dirty="0">
                <a:solidFill>
                  <a:srgbClr val="8B0000"/>
                </a:solidFill>
                <a:latin typeface="Lucida Console" panose="020B0609040504020204" pitchFamily="49" charset="0"/>
              </a:rPr>
              <a:t>"Andy@mydomain.onmicrosoft.com"</a:t>
            </a:r>
            <a:r>
              <a:rPr lang="en-GB" sz="2900" dirty="0">
                <a:solidFill>
                  <a:prstClr val="black"/>
                </a:solidFill>
                <a:latin typeface="Lucida Console" panose="020B0609040504020204" pitchFamily="49" charset="0"/>
              </a:rPr>
              <a:t> </a:t>
            </a:r>
          </a:p>
          <a:p>
            <a:pPr marL="0" indent="0">
              <a:buNone/>
            </a:pPr>
            <a:r>
              <a:rPr lang="en-GB" sz="2900" dirty="0">
                <a:solidFill>
                  <a:srgbClr val="FF4500"/>
                </a:solidFill>
                <a:latin typeface="Lucida Console" panose="020B0609040504020204" pitchFamily="49" charset="0"/>
              </a:rPr>
              <a:t>$password</a:t>
            </a:r>
            <a:r>
              <a:rPr lang="en-GB" sz="2900" dirty="0">
                <a:solidFill>
                  <a:prstClr val="black"/>
                </a:solidFill>
                <a:latin typeface="Lucida Console" panose="020B0609040504020204" pitchFamily="49" charset="0"/>
              </a:rPr>
              <a:t> </a:t>
            </a:r>
            <a:r>
              <a:rPr lang="en-GB" sz="2900" dirty="0">
                <a:solidFill>
                  <a:srgbClr val="A9A9A9"/>
                </a:solidFill>
                <a:latin typeface="Lucida Console" panose="020B0609040504020204" pitchFamily="49" charset="0"/>
              </a:rPr>
              <a:t>=</a:t>
            </a:r>
            <a:r>
              <a:rPr lang="en-GB" sz="2900" dirty="0">
                <a:solidFill>
                  <a:prstClr val="black"/>
                </a:solidFill>
                <a:latin typeface="Lucida Console" panose="020B0609040504020204" pitchFamily="49" charset="0"/>
              </a:rPr>
              <a:t> </a:t>
            </a:r>
            <a:r>
              <a:rPr lang="en-GB" sz="2900" dirty="0">
                <a:solidFill>
                  <a:srgbClr val="0000FF"/>
                </a:solidFill>
                <a:latin typeface="Lucida Console" panose="020B0609040504020204" pitchFamily="49" charset="0"/>
              </a:rPr>
              <a:t>Read-Host</a:t>
            </a:r>
            <a:r>
              <a:rPr lang="en-GB" sz="2900" dirty="0">
                <a:solidFill>
                  <a:prstClr val="black"/>
                </a:solidFill>
                <a:latin typeface="Lucida Console" panose="020B0609040504020204" pitchFamily="49" charset="0"/>
              </a:rPr>
              <a:t> </a:t>
            </a:r>
            <a:r>
              <a:rPr lang="en-GB" sz="2900" dirty="0">
                <a:solidFill>
                  <a:srgbClr val="000080"/>
                </a:solidFill>
                <a:latin typeface="Lucida Console" panose="020B0609040504020204" pitchFamily="49" charset="0"/>
              </a:rPr>
              <a:t>-Prompt</a:t>
            </a:r>
            <a:r>
              <a:rPr lang="en-GB" sz="2900" dirty="0">
                <a:solidFill>
                  <a:prstClr val="black"/>
                </a:solidFill>
                <a:latin typeface="Lucida Console" panose="020B0609040504020204" pitchFamily="49" charset="0"/>
              </a:rPr>
              <a:t> </a:t>
            </a:r>
            <a:r>
              <a:rPr lang="en-GB" sz="2900" dirty="0">
                <a:solidFill>
                  <a:srgbClr val="8B0000"/>
                </a:solidFill>
                <a:latin typeface="Lucida Console" panose="020B0609040504020204" pitchFamily="49" charset="0"/>
              </a:rPr>
              <a:t>"Enter password"</a:t>
            </a:r>
            <a:r>
              <a:rPr lang="en-GB" sz="2900" dirty="0">
                <a:solidFill>
                  <a:prstClr val="black"/>
                </a:solidFill>
                <a:latin typeface="Lucida Console" panose="020B0609040504020204" pitchFamily="49" charset="0"/>
              </a:rPr>
              <a:t> </a:t>
            </a:r>
            <a:r>
              <a:rPr lang="en-GB" sz="2900" dirty="0">
                <a:solidFill>
                  <a:srgbClr val="000080"/>
                </a:solidFill>
                <a:latin typeface="Lucida Console" panose="020B0609040504020204" pitchFamily="49" charset="0"/>
              </a:rPr>
              <a:t>-</a:t>
            </a:r>
            <a:r>
              <a:rPr lang="en-GB" sz="2900" dirty="0" err="1">
                <a:solidFill>
                  <a:srgbClr val="000080"/>
                </a:solidFill>
                <a:latin typeface="Lucida Console" panose="020B0609040504020204" pitchFamily="49" charset="0"/>
              </a:rPr>
              <a:t>AsSecureString</a:t>
            </a:r>
            <a:r>
              <a:rPr lang="en-GB" sz="2900" dirty="0">
                <a:solidFill>
                  <a:prstClr val="black"/>
                </a:solidFill>
                <a:latin typeface="Lucida Console" panose="020B0609040504020204" pitchFamily="49" charset="0"/>
              </a:rPr>
              <a:t>  </a:t>
            </a:r>
          </a:p>
          <a:p>
            <a:pPr marL="0" indent="0">
              <a:buNone/>
            </a:pPr>
            <a:r>
              <a:rPr lang="en-GB" sz="2900" dirty="0">
                <a:solidFill>
                  <a:srgbClr val="FF4500"/>
                </a:solidFill>
                <a:latin typeface="Lucida Console" panose="020B0609040504020204" pitchFamily="49" charset="0"/>
              </a:rPr>
              <a:t>$</a:t>
            </a:r>
            <a:r>
              <a:rPr lang="en-GB" sz="2900" dirty="0" err="1">
                <a:solidFill>
                  <a:srgbClr val="FF4500"/>
                </a:solidFill>
                <a:latin typeface="Lucida Console" panose="020B0609040504020204" pitchFamily="49" charset="0"/>
              </a:rPr>
              <a:t>ctx</a:t>
            </a:r>
            <a:r>
              <a:rPr lang="en-GB" sz="2900" dirty="0">
                <a:solidFill>
                  <a:prstClr val="black"/>
                </a:solidFill>
                <a:latin typeface="Lucida Console" panose="020B0609040504020204" pitchFamily="49" charset="0"/>
              </a:rPr>
              <a:t> </a:t>
            </a:r>
            <a:r>
              <a:rPr lang="en-GB" sz="2900" dirty="0">
                <a:solidFill>
                  <a:srgbClr val="A9A9A9"/>
                </a:solidFill>
                <a:latin typeface="Lucida Console" panose="020B0609040504020204" pitchFamily="49" charset="0"/>
              </a:rPr>
              <a:t>=</a:t>
            </a:r>
            <a:r>
              <a:rPr lang="en-GB" sz="2900" dirty="0">
                <a:solidFill>
                  <a:prstClr val="black"/>
                </a:solidFill>
                <a:latin typeface="Lucida Console" panose="020B0609040504020204" pitchFamily="49" charset="0"/>
              </a:rPr>
              <a:t> </a:t>
            </a:r>
            <a:r>
              <a:rPr lang="en-GB" sz="2900" dirty="0">
                <a:solidFill>
                  <a:srgbClr val="0000FF"/>
                </a:solidFill>
                <a:latin typeface="Lucida Console" panose="020B0609040504020204" pitchFamily="49" charset="0"/>
              </a:rPr>
              <a:t>New-Object</a:t>
            </a:r>
            <a:r>
              <a:rPr lang="en-GB" sz="2900" dirty="0">
                <a:solidFill>
                  <a:prstClr val="black"/>
                </a:solidFill>
                <a:latin typeface="Lucida Console" panose="020B0609040504020204" pitchFamily="49" charset="0"/>
              </a:rPr>
              <a:t> </a:t>
            </a:r>
            <a:r>
              <a:rPr lang="en-GB" sz="2900" dirty="0" err="1">
                <a:solidFill>
                  <a:srgbClr val="8A2BE2"/>
                </a:solidFill>
                <a:latin typeface="Lucida Console" panose="020B0609040504020204" pitchFamily="49" charset="0"/>
              </a:rPr>
              <a:t>Microsoft.SharePoint.Client.ClientContext</a:t>
            </a:r>
            <a:r>
              <a:rPr lang="en-GB" sz="2900" dirty="0">
                <a:solidFill>
                  <a:prstClr val="black"/>
                </a:solidFill>
                <a:latin typeface="Lucida Console" panose="020B0609040504020204" pitchFamily="49" charset="0"/>
              </a:rPr>
              <a:t>(</a:t>
            </a:r>
            <a:r>
              <a:rPr lang="en-GB" sz="2900" dirty="0">
                <a:solidFill>
                  <a:srgbClr val="FF4500"/>
                </a:solidFill>
                <a:latin typeface="Lucida Console" panose="020B0609040504020204" pitchFamily="49" charset="0"/>
              </a:rPr>
              <a:t>$</a:t>
            </a:r>
            <a:r>
              <a:rPr lang="en-GB" sz="2900" dirty="0" err="1">
                <a:solidFill>
                  <a:srgbClr val="FF4500"/>
                </a:solidFill>
                <a:latin typeface="Lucida Console" panose="020B0609040504020204" pitchFamily="49" charset="0"/>
              </a:rPr>
              <a:t>siteUrl</a:t>
            </a:r>
            <a:r>
              <a:rPr lang="en-GB" sz="2900" dirty="0">
                <a:solidFill>
                  <a:prstClr val="black"/>
                </a:solidFill>
                <a:latin typeface="Lucida Console" panose="020B0609040504020204" pitchFamily="49" charset="0"/>
              </a:rPr>
              <a:t>) </a:t>
            </a:r>
          </a:p>
          <a:p>
            <a:pPr marL="0" indent="0">
              <a:buNone/>
            </a:pPr>
            <a:r>
              <a:rPr lang="en-GB" sz="2900" dirty="0">
                <a:solidFill>
                  <a:srgbClr val="FF4500"/>
                </a:solidFill>
                <a:latin typeface="Lucida Console" panose="020B0609040504020204" pitchFamily="49" charset="0"/>
              </a:rPr>
              <a:t>$credentials</a:t>
            </a:r>
            <a:r>
              <a:rPr lang="en-GB" sz="2900" dirty="0">
                <a:solidFill>
                  <a:prstClr val="black"/>
                </a:solidFill>
                <a:latin typeface="Lucida Console" panose="020B0609040504020204" pitchFamily="49" charset="0"/>
              </a:rPr>
              <a:t> </a:t>
            </a:r>
            <a:r>
              <a:rPr lang="en-GB" sz="2900" dirty="0">
                <a:solidFill>
                  <a:srgbClr val="A9A9A9"/>
                </a:solidFill>
                <a:latin typeface="Lucida Console" panose="020B0609040504020204" pitchFamily="49" charset="0"/>
              </a:rPr>
              <a:t>=</a:t>
            </a:r>
            <a:r>
              <a:rPr lang="en-GB" sz="2900" dirty="0">
                <a:solidFill>
                  <a:prstClr val="black"/>
                </a:solidFill>
                <a:latin typeface="Lucida Console" panose="020B0609040504020204" pitchFamily="49" charset="0"/>
              </a:rPr>
              <a:t> </a:t>
            </a:r>
            <a:r>
              <a:rPr lang="en-GB" sz="2900" dirty="0">
                <a:solidFill>
                  <a:srgbClr val="0000FF"/>
                </a:solidFill>
                <a:latin typeface="Lucida Console" panose="020B0609040504020204" pitchFamily="49" charset="0"/>
              </a:rPr>
              <a:t>New-Object</a:t>
            </a:r>
            <a:r>
              <a:rPr lang="en-GB" sz="2900" dirty="0">
                <a:solidFill>
                  <a:prstClr val="black"/>
                </a:solidFill>
                <a:latin typeface="Lucida Console" panose="020B0609040504020204" pitchFamily="49" charset="0"/>
              </a:rPr>
              <a:t> </a:t>
            </a:r>
            <a:r>
              <a:rPr lang="en-GB" sz="2900" dirty="0" err="1">
                <a:solidFill>
                  <a:srgbClr val="8A2BE2"/>
                </a:solidFill>
                <a:latin typeface="Lucida Console" panose="020B0609040504020204" pitchFamily="49" charset="0"/>
              </a:rPr>
              <a:t>Microsoft.SharePoint.Client.SharePointOnlineCredentials</a:t>
            </a:r>
            <a:r>
              <a:rPr lang="en-GB" sz="2900" dirty="0">
                <a:solidFill>
                  <a:prstClr val="black"/>
                </a:solidFill>
                <a:latin typeface="Lucida Console" panose="020B0609040504020204" pitchFamily="49" charset="0"/>
              </a:rPr>
              <a:t>(</a:t>
            </a:r>
            <a:r>
              <a:rPr lang="en-GB" sz="2900" dirty="0">
                <a:solidFill>
                  <a:srgbClr val="FF4500"/>
                </a:solidFill>
                <a:latin typeface="Lucida Console" panose="020B0609040504020204" pitchFamily="49" charset="0"/>
              </a:rPr>
              <a:t>$username</a:t>
            </a:r>
            <a:r>
              <a:rPr lang="en-GB" sz="2900" dirty="0">
                <a:solidFill>
                  <a:srgbClr val="A9A9A9"/>
                </a:solidFill>
                <a:latin typeface="Lucida Console" panose="020B0609040504020204" pitchFamily="49" charset="0"/>
              </a:rPr>
              <a:t>,</a:t>
            </a:r>
            <a:r>
              <a:rPr lang="en-GB" sz="2900" dirty="0">
                <a:solidFill>
                  <a:prstClr val="black"/>
                </a:solidFill>
                <a:latin typeface="Lucida Console" panose="020B0609040504020204" pitchFamily="49" charset="0"/>
              </a:rPr>
              <a:t> </a:t>
            </a:r>
            <a:r>
              <a:rPr lang="en-GB" sz="2900" dirty="0">
                <a:solidFill>
                  <a:srgbClr val="FF4500"/>
                </a:solidFill>
                <a:latin typeface="Lucida Console" panose="020B0609040504020204" pitchFamily="49" charset="0"/>
              </a:rPr>
              <a:t>$password</a:t>
            </a:r>
            <a:r>
              <a:rPr lang="en-GB" sz="2900" dirty="0">
                <a:solidFill>
                  <a:prstClr val="black"/>
                </a:solidFill>
                <a:latin typeface="Lucida Console" panose="020B0609040504020204" pitchFamily="49" charset="0"/>
              </a:rPr>
              <a:t>)  </a:t>
            </a:r>
          </a:p>
          <a:p>
            <a:pPr marL="0" indent="0">
              <a:buNone/>
            </a:pPr>
            <a:r>
              <a:rPr lang="en-GB" sz="2900" dirty="0">
                <a:solidFill>
                  <a:srgbClr val="FF4500"/>
                </a:solidFill>
                <a:latin typeface="Lucida Console" panose="020B0609040504020204" pitchFamily="49" charset="0"/>
              </a:rPr>
              <a:t>$</a:t>
            </a:r>
            <a:r>
              <a:rPr lang="en-GB" sz="2900" dirty="0" err="1">
                <a:solidFill>
                  <a:srgbClr val="FF4500"/>
                </a:solidFill>
                <a:latin typeface="Lucida Console" panose="020B0609040504020204" pitchFamily="49" charset="0"/>
              </a:rPr>
              <a:t>ctx</a:t>
            </a:r>
            <a:r>
              <a:rPr lang="en-GB" sz="2900" dirty="0" err="1">
                <a:solidFill>
                  <a:srgbClr val="A9A9A9"/>
                </a:solidFill>
                <a:latin typeface="Lucida Console" panose="020B0609040504020204" pitchFamily="49" charset="0"/>
              </a:rPr>
              <a:t>.</a:t>
            </a:r>
            <a:r>
              <a:rPr lang="en-GB" sz="2900" dirty="0" err="1">
                <a:solidFill>
                  <a:prstClr val="black"/>
                </a:solidFill>
                <a:latin typeface="Lucida Console" panose="020B0609040504020204" pitchFamily="49" charset="0"/>
              </a:rPr>
              <a:t>Credentials</a:t>
            </a:r>
            <a:r>
              <a:rPr lang="en-GB" sz="2900" dirty="0">
                <a:solidFill>
                  <a:prstClr val="black"/>
                </a:solidFill>
                <a:latin typeface="Lucida Console" panose="020B0609040504020204" pitchFamily="49" charset="0"/>
              </a:rPr>
              <a:t> </a:t>
            </a:r>
            <a:r>
              <a:rPr lang="en-GB" sz="2900" dirty="0">
                <a:solidFill>
                  <a:srgbClr val="A9A9A9"/>
                </a:solidFill>
                <a:latin typeface="Lucida Console" panose="020B0609040504020204" pitchFamily="49" charset="0"/>
              </a:rPr>
              <a:t>=</a:t>
            </a:r>
            <a:r>
              <a:rPr lang="en-GB" sz="2900" dirty="0">
                <a:solidFill>
                  <a:prstClr val="black"/>
                </a:solidFill>
                <a:latin typeface="Lucida Console" panose="020B0609040504020204" pitchFamily="49" charset="0"/>
              </a:rPr>
              <a:t> </a:t>
            </a:r>
            <a:r>
              <a:rPr lang="en-GB" sz="2900" dirty="0">
                <a:solidFill>
                  <a:srgbClr val="FF4500"/>
                </a:solidFill>
                <a:latin typeface="Lucida Console" panose="020B0609040504020204" pitchFamily="49" charset="0"/>
              </a:rPr>
              <a:t>$credentials </a:t>
            </a:r>
          </a:p>
          <a:p>
            <a:endParaRPr lang="en-GB" dirty="0"/>
          </a:p>
          <a:p>
            <a:endParaRPr lang="en-GB" dirty="0"/>
          </a:p>
        </p:txBody>
      </p:sp>
    </p:spTree>
    <p:extLst>
      <p:ext uri="{BB962C8B-B14F-4D97-AF65-F5344CB8AC3E}">
        <p14:creationId xmlns:p14="http://schemas.microsoft.com/office/powerpoint/2010/main" val="1656708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443F9-12CC-45FF-8A35-1EF9858F7A79}"/>
              </a:ext>
            </a:extLst>
          </p:cNvPr>
          <p:cNvSpPr>
            <a:spLocks noGrp="1"/>
          </p:cNvSpPr>
          <p:nvPr>
            <p:ph type="title"/>
          </p:nvPr>
        </p:nvSpPr>
        <p:spPr/>
        <p:txBody>
          <a:bodyPr/>
          <a:lstStyle/>
          <a:p>
            <a:r>
              <a:rPr lang="en-GB" dirty="0"/>
              <a:t>What We’re Concentrating On</a:t>
            </a:r>
          </a:p>
        </p:txBody>
      </p:sp>
      <p:sp>
        <p:nvSpPr>
          <p:cNvPr id="3" name="Content Placeholder 2">
            <a:extLst>
              <a:ext uri="{FF2B5EF4-FFF2-40B4-BE49-F238E27FC236}">
                <a16:creationId xmlns:a16="http://schemas.microsoft.com/office/drawing/2014/main" id="{9005969C-36CF-4381-A5B2-ED4A485F69EB}"/>
              </a:ext>
            </a:extLst>
          </p:cNvPr>
          <p:cNvSpPr>
            <a:spLocks noGrp="1"/>
          </p:cNvSpPr>
          <p:nvPr>
            <p:ph idx="1"/>
          </p:nvPr>
        </p:nvSpPr>
        <p:spPr/>
        <p:txBody>
          <a:bodyPr/>
          <a:lstStyle/>
          <a:p>
            <a:r>
              <a:rPr lang="en-GB" dirty="0"/>
              <a:t>SharePoint PnP PowerShell</a:t>
            </a:r>
          </a:p>
          <a:p>
            <a:endParaRPr lang="en-GB" dirty="0"/>
          </a:p>
          <a:p>
            <a:r>
              <a:rPr lang="en-GB" dirty="0"/>
              <a:t>CSOM/other where required</a:t>
            </a:r>
          </a:p>
          <a:p>
            <a:endParaRPr lang="en-GB" dirty="0"/>
          </a:p>
          <a:p>
            <a:r>
              <a:rPr lang="en-GB" dirty="0"/>
              <a:t>SharePoint Online Management Shell will NOT </a:t>
            </a:r>
            <a:r>
              <a:rPr lang="en-GB"/>
              <a:t>be covered</a:t>
            </a:r>
            <a:endParaRPr lang="en-GB" dirty="0"/>
          </a:p>
        </p:txBody>
      </p:sp>
    </p:spTree>
    <p:extLst>
      <p:ext uri="{BB962C8B-B14F-4D97-AF65-F5344CB8AC3E}">
        <p14:creationId xmlns:p14="http://schemas.microsoft.com/office/powerpoint/2010/main" val="1405324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5E19AC-E9C6-49AC-AC9D-396D50250F06}"/>
              </a:ext>
            </a:extLst>
          </p:cNvPr>
          <p:cNvSpPr>
            <a:spLocks noGrp="1"/>
          </p:cNvSpPr>
          <p:nvPr>
            <p:ph type="title"/>
          </p:nvPr>
        </p:nvSpPr>
        <p:spPr/>
        <p:txBody>
          <a:bodyPr/>
          <a:lstStyle/>
          <a:p>
            <a:r>
              <a:rPr lang="en-GB" dirty="0"/>
              <a:t>Keeping Up-To-Date</a:t>
            </a:r>
          </a:p>
        </p:txBody>
      </p:sp>
      <p:sp>
        <p:nvSpPr>
          <p:cNvPr id="5" name="Text Placeholder 4">
            <a:extLst>
              <a:ext uri="{FF2B5EF4-FFF2-40B4-BE49-F238E27FC236}">
                <a16:creationId xmlns:a16="http://schemas.microsoft.com/office/drawing/2014/main" id="{5D3B2E24-7F96-418D-9924-6A0B097001DF}"/>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607844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98EA63-2C04-4BD9-A6CC-084B48A54E59}"/>
              </a:ext>
            </a:extLst>
          </p:cNvPr>
          <p:cNvSpPr>
            <a:spLocks noGrp="1"/>
          </p:cNvSpPr>
          <p:nvPr>
            <p:ph type="title"/>
          </p:nvPr>
        </p:nvSpPr>
        <p:spPr/>
        <p:txBody>
          <a:bodyPr/>
          <a:lstStyle/>
          <a:p>
            <a:r>
              <a:rPr lang="en-GB" dirty="0"/>
              <a:t>Keeping Up-To-Date</a:t>
            </a:r>
          </a:p>
        </p:txBody>
      </p:sp>
      <p:sp>
        <p:nvSpPr>
          <p:cNvPr id="5" name="Content Placeholder 4">
            <a:extLst>
              <a:ext uri="{FF2B5EF4-FFF2-40B4-BE49-F238E27FC236}">
                <a16:creationId xmlns:a16="http://schemas.microsoft.com/office/drawing/2014/main" id="{0C676964-D197-44D9-AB48-32FB3460B23A}"/>
              </a:ext>
            </a:extLst>
          </p:cNvPr>
          <p:cNvSpPr>
            <a:spLocks noGrp="1"/>
          </p:cNvSpPr>
          <p:nvPr>
            <p:ph idx="1"/>
          </p:nvPr>
        </p:nvSpPr>
        <p:spPr/>
        <p:txBody>
          <a:bodyPr/>
          <a:lstStyle/>
          <a:p>
            <a:r>
              <a:rPr lang="en-GB" dirty="0"/>
              <a:t>Keeping modules up-to-date is important.</a:t>
            </a:r>
          </a:p>
          <a:p>
            <a:r>
              <a:rPr lang="en-GB" dirty="0"/>
              <a:t>If you don’t, you’ll start seeing odd errors when running scripts as you end up with a larger and larger mismatch between your module version(s) and what SharePoint Online is running.</a:t>
            </a:r>
          </a:p>
          <a:p>
            <a:r>
              <a:rPr lang="en-GB" dirty="0"/>
              <a:t>Use Update-Module to keep the PnP PowerShell and CSOM modules up-to-date.</a:t>
            </a:r>
          </a:p>
          <a:p>
            <a:r>
              <a:rPr lang="en-GB" dirty="0"/>
              <a:t>Note: If installed centrally, you’ll need admin credentials to update.</a:t>
            </a:r>
          </a:p>
          <a:p>
            <a:endParaRPr lang="en-GB" dirty="0"/>
          </a:p>
        </p:txBody>
      </p:sp>
      <p:pic>
        <p:nvPicPr>
          <p:cNvPr id="6" name="Picture 5">
            <a:extLst>
              <a:ext uri="{FF2B5EF4-FFF2-40B4-BE49-F238E27FC236}">
                <a16:creationId xmlns:a16="http://schemas.microsoft.com/office/drawing/2014/main" id="{FA48FF44-F9B6-42B7-8E15-BEB337AE2A86}"/>
              </a:ext>
            </a:extLst>
          </p:cNvPr>
          <p:cNvPicPr>
            <a:picLocks noChangeAspect="1"/>
          </p:cNvPicPr>
          <p:nvPr/>
        </p:nvPicPr>
        <p:blipFill>
          <a:blip r:embed="rId2"/>
          <a:stretch>
            <a:fillRect/>
          </a:stretch>
        </p:blipFill>
        <p:spPr>
          <a:xfrm>
            <a:off x="3251434" y="5388934"/>
            <a:ext cx="8940566" cy="683978"/>
          </a:xfrm>
          <a:prstGeom prst="rect">
            <a:avLst/>
          </a:prstGeom>
        </p:spPr>
      </p:pic>
    </p:spTree>
    <p:extLst>
      <p:ext uri="{BB962C8B-B14F-4D97-AF65-F5344CB8AC3E}">
        <p14:creationId xmlns:p14="http://schemas.microsoft.com/office/powerpoint/2010/main" val="3100141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858DDE-3185-4075-ABBE-B4B46D51B91F}"/>
              </a:ext>
            </a:extLst>
          </p:cNvPr>
          <p:cNvSpPr>
            <a:spLocks noGrp="1"/>
          </p:cNvSpPr>
          <p:nvPr>
            <p:ph type="title"/>
          </p:nvPr>
        </p:nvSpPr>
        <p:spPr/>
        <p:txBody>
          <a:bodyPr/>
          <a:lstStyle/>
          <a:p>
            <a:r>
              <a:rPr lang="en-GB" dirty="0"/>
              <a:t>Update-Module</a:t>
            </a:r>
          </a:p>
        </p:txBody>
      </p:sp>
      <p:sp>
        <p:nvSpPr>
          <p:cNvPr id="5" name="Content Placeholder 4">
            <a:extLst>
              <a:ext uri="{FF2B5EF4-FFF2-40B4-BE49-F238E27FC236}">
                <a16:creationId xmlns:a16="http://schemas.microsoft.com/office/drawing/2014/main" id="{42316A6B-39B1-479E-87A3-74E1F55B1781}"/>
              </a:ext>
            </a:extLst>
          </p:cNvPr>
          <p:cNvSpPr>
            <a:spLocks noGrp="1"/>
          </p:cNvSpPr>
          <p:nvPr>
            <p:ph idx="1"/>
          </p:nvPr>
        </p:nvSpPr>
        <p:spPr/>
        <p:txBody>
          <a:bodyPr>
            <a:normAutofit lnSpcReduction="10000"/>
          </a:bodyPr>
          <a:lstStyle/>
          <a:p>
            <a:pPr marL="0" indent="0">
              <a:buNone/>
            </a:pPr>
            <a:r>
              <a:rPr lang="en-GB" dirty="0">
                <a:solidFill>
                  <a:srgbClr val="0000FF"/>
                </a:solidFill>
                <a:latin typeface="Lucida Console" panose="020B0609040504020204" pitchFamily="49" charset="0"/>
              </a:rPr>
              <a:t>Update-Module</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-Name</a:t>
            </a:r>
            <a:r>
              <a:rPr lang="en-GB" dirty="0">
                <a:solidFill>
                  <a:prstClr val="black"/>
                </a:solidFill>
                <a:latin typeface="Lucida Console" panose="020B0609040504020204" pitchFamily="49" charset="0"/>
              </a:rPr>
              <a:t> </a:t>
            </a:r>
            <a:r>
              <a:rPr lang="en-GB" dirty="0" err="1">
                <a:solidFill>
                  <a:srgbClr val="8A2BE2"/>
                </a:solidFill>
                <a:latin typeface="Lucida Console" panose="020B0609040504020204" pitchFamily="49" charset="0"/>
              </a:rPr>
              <a:t>SharePointPnPPowerShellOnline</a:t>
            </a:r>
            <a:r>
              <a:rPr lang="en-GB" dirty="0">
                <a:solidFill>
                  <a:srgbClr val="8A2BE2"/>
                </a:solidFill>
                <a:latin typeface="Lucida Console" panose="020B0609040504020204" pitchFamily="49" charset="0"/>
              </a:rPr>
              <a:t> </a:t>
            </a:r>
          </a:p>
          <a:p>
            <a:endParaRPr lang="en-GB" dirty="0"/>
          </a:p>
          <a:p>
            <a:r>
              <a:rPr lang="en-GB" dirty="0"/>
              <a:t>However, this leaves old versions of the module still installed.</a:t>
            </a:r>
          </a:p>
          <a:p>
            <a:endParaRPr lang="en-GB" dirty="0"/>
          </a:p>
          <a:p>
            <a:pPr marL="0" indent="0">
              <a:buNone/>
            </a:pPr>
            <a:r>
              <a:rPr lang="en-GB" dirty="0">
                <a:solidFill>
                  <a:srgbClr val="0000FF"/>
                </a:solidFill>
                <a:latin typeface="Lucida Console" panose="020B0609040504020204" pitchFamily="49" charset="0"/>
              </a:rPr>
              <a:t>Get-</a:t>
            </a:r>
            <a:r>
              <a:rPr lang="en-GB" dirty="0" err="1">
                <a:solidFill>
                  <a:srgbClr val="0000FF"/>
                </a:solidFill>
                <a:latin typeface="Lucida Console" panose="020B0609040504020204" pitchFamily="49" charset="0"/>
              </a:rPr>
              <a:t>InstalledModule</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-Name</a:t>
            </a:r>
            <a:r>
              <a:rPr lang="en-GB" dirty="0">
                <a:solidFill>
                  <a:prstClr val="black"/>
                </a:solidFill>
                <a:latin typeface="Lucida Console" panose="020B0609040504020204" pitchFamily="49" charset="0"/>
              </a:rPr>
              <a:t> </a:t>
            </a:r>
            <a:r>
              <a:rPr lang="en-GB" dirty="0" err="1">
                <a:solidFill>
                  <a:srgbClr val="8A2BE2"/>
                </a:solidFill>
                <a:latin typeface="Lucida Console" panose="020B0609040504020204" pitchFamily="49" charset="0"/>
              </a:rPr>
              <a:t>SharePointPnPPowerShellOnline</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a:t>
            </a:r>
            <a:r>
              <a:rPr lang="en-GB" dirty="0" err="1">
                <a:solidFill>
                  <a:srgbClr val="000080"/>
                </a:solidFill>
                <a:latin typeface="Lucida Console" panose="020B0609040504020204" pitchFamily="49" charset="0"/>
              </a:rPr>
              <a:t>AllVersions</a:t>
            </a:r>
            <a:endParaRPr lang="en-GB" dirty="0">
              <a:solidFill>
                <a:prstClr val="black"/>
              </a:solidFill>
              <a:latin typeface="Lucida Console" panose="020B0609040504020204" pitchFamily="49" charset="0"/>
            </a:endParaRPr>
          </a:p>
          <a:p>
            <a:pPr marL="0" indent="0">
              <a:buNone/>
            </a:pPr>
            <a:r>
              <a:rPr lang="en-GB" dirty="0">
                <a:solidFill>
                  <a:srgbClr val="0000FF"/>
                </a:solidFill>
                <a:latin typeface="Lucida Console" panose="020B0609040504020204" pitchFamily="49" charset="0"/>
              </a:rPr>
              <a:t>Get-</a:t>
            </a:r>
            <a:r>
              <a:rPr lang="en-GB" dirty="0" err="1">
                <a:solidFill>
                  <a:srgbClr val="0000FF"/>
                </a:solidFill>
                <a:latin typeface="Lucida Console" panose="020B0609040504020204" pitchFamily="49" charset="0"/>
              </a:rPr>
              <a:t>InstalledModule</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-Name</a:t>
            </a:r>
            <a:r>
              <a:rPr lang="en-GB" dirty="0">
                <a:solidFill>
                  <a:prstClr val="black"/>
                </a:solidFill>
                <a:latin typeface="Lucida Console" panose="020B0609040504020204" pitchFamily="49" charset="0"/>
              </a:rPr>
              <a:t> </a:t>
            </a:r>
            <a:r>
              <a:rPr lang="en-GB" dirty="0" err="1">
                <a:solidFill>
                  <a:srgbClr val="8A2BE2"/>
                </a:solidFill>
                <a:latin typeface="Lucida Console" panose="020B0609040504020204" pitchFamily="49" charset="0"/>
              </a:rPr>
              <a:t>SharePointPnPPowerShellOnline</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a:t>
            </a:r>
            <a:r>
              <a:rPr lang="en-GB" dirty="0" err="1">
                <a:solidFill>
                  <a:srgbClr val="000080"/>
                </a:solidFill>
                <a:latin typeface="Lucida Console" panose="020B0609040504020204" pitchFamily="49" charset="0"/>
              </a:rPr>
              <a:t>RequiredVersion</a:t>
            </a:r>
            <a:r>
              <a:rPr lang="en-GB" dirty="0">
                <a:solidFill>
                  <a:prstClr val="black"/>
                </a:solidFill>
                <a:latin typeface="Lucida Console" panose="020B0609040504020204" pitchFamily="49" charset="0"/>
              </a:rPr>
              <a:t> </a:t>
            </a:r>
            <a:r>
              <a:rPr lang="en-GB" dirty="0">
                <a:solidFill>
                  <a:srgbClr val="8A2BE2"/>
                </a:solidFill>
                <a:latin typeface="Lucida Console" panose="020B0609040504020204" pitchFamily="49" charset="0"/>
              </a:rPr>
              <a:t>3.6.1902.2</a:t>
            </a:r>
            <a:r>
              <a:rPr lang="en-GB" dirty="0">
                <a:solidFill>
                  <a:prstClr val="black"/>
                </a:solidFill>
                <a:latin typeface="Lucida Console" panose="020B0609040504020204" pitchFamily="49" charset="0"/>
              </a:rPr>
              <a:t> </a:t>
            </a:r>
            <a:r>
              <a:rPr lang="en-GB" dirty="0">
                <a:solidFill>
                  <a:srgbClr val="696969"/>
                </a:solidFill>
                <a:latin typeface="Lucida Console" panose="020B0609040504020204" pitchFamily="49" charset="0"/>
              </a:rPr>
              <a:t>|</a:t>
            </a:r>
            <a:r>
              <a:rPr lang="en-GB" dirty="0">
                <a:solidFill>
                  <a:prstClr val="black"/>
                </a:solidFill>
                <a:latin typeface="Lucida Console" panose="020B0609040504020204" pitchFamily="49" charset="0"/>
              </a:rPr>
              <a:t> </a:t>
            </a:r>
            <a:r>
              <a:rPr lang="en-GB" dirty="0">
                <a:solidFill>
                  <a:srgbClr val="0000FF"/>
                </a:solidFill>
                <a:latin typeface="Lucida Console" panose="020B0609040504020204" pitchFamily="49" charset="0"/>
              </a:rPr>
              <a:t>Uninstall-Module </a:t>
            </a:r>
          </a:p>
          <a:p>
            <a:endParaRPr lang="en-GB" dirty="0"/>
          </a:p>
        </p:txBody>
      </p:sp>
    </p:spTree>
    <p:extLst>
      <p:ext uri="{BB962C8B-B14F-4D97-AF65-F5344CB8AC3E}">
        <p14:creationId xmlns:p14="http://schemas.microsoft.com/office/powerpoint/2010/main" val="3316397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A6F6A-5A2D-43D8-8F0C-51DB37480C9D}"/>
              </a:ext>
            </a:extLst>
          </p:cNvPr>
          <p:cNvSpPr>
            <a:spLocks noGrp="1"/>
          </p:cNvSpPr>
          <p:nvPr>
            <p:ph type="title"/>
          </p:nvPr>
        </p:nvSpPr>
        <p:spPr/>
        <p:txBody>
          <a:bodyPr/>
          <a:lstStyle/>
          <a:p>
            <a:r>
              <a:rPr lang="en-GB" dirty="0"/>
              <a:t>Automation of the Process</a:t>
            </a:r>
          </a:p>
        </p:txBody>
      </p:sp>
      <p:sp>
        <p:nvSpPr>
          <p:cNvPr id="3" name="Content Placeholder 2">
            <a:extLst>
              <a:ext uri="{FF2B5EF4-FFF2-40B4-BE49-F238E27FC236}">
                <a16:creationId xmlns:a16="http://schemas.microsoft.com/office/drawing/2014/main" id="{9CBF1142-C004-4436-B45B-D47378CC9092}"/>
              </a:ext>
            </a:extLst>
          </p:cNvPr>
          <p:cNvSpPr>
            <a:spLocks noGrp="1"/>
          </p:cNvSpPr>
          <p:nvPr>
            <p:ph idx="1"/>
          </p:nvPr>
        </p:nvSpPr>
        <p:spPr/>
        <p:txBody>
          <a:bodyPr>
            <a:normAutofit fontScale="77500" lnSpcReduction="20000"/>
          </a:bodyPr>
          <a:lstStyle/>
          <a:p>
            <a:pPr marL="0" indent="0">
              <a:buNone/>
            </a:pP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LatestModule</a:t>
            </a:r>
            <a:r>
              <a:rPr lang="en-GB" dirty="0">
                <a:solidFill>
                  <a:prstClr val="black"/>
                </a:solidFill>
                <a:latin typeface="Lucida Console" panose="020B0609040504020204" pitchFamily="49" charset="0"/>
              </a:rPr>
              <a:t> </a:t>
            </a:r>
            <a:r>
              <a:rPr lang="en-GB" dirty="0">
                <a:solidFill>
                  <a:srgbClr val="696969"/>
                </a:solidFill>
                <a:latin typeface="Lucida Console" panose="020B0609040504020204" pitchFamily="49" charset="0"/>
              </a:rPr>
              <a:t>=</a:t>
            </a:r>
            <a:r>
              <a:rPr lang="en-GB" dirty="0">
                <a:solidFill>
                  <a:prstClr val="black"/>
                </a:solidFill>
                <a:latin typeface="Lucida Console" panose="020B0609040504020204" pitchFamily="49" charset="0"/>
              </a:rPr>
              <a:t> </a:t>
            </a:r>
            <a:r>
              <a:rPr lang="en-GB" dirty="0">
                <a:solidFill>
                  <a:srgbClr val="0000FF"/>
                </a:solidFill>
                <a:latin typeface="Lucida Console" panose="020B0609040504020204" pitchFamily="49" charset="0"/>
              </a:rPr>
              <a:t>Get-</a:t>
            </a:r>
            <a:r>
              <a:rPr lang="en-GB" dirty="0" err="1">
                <a:solidFill>
                  <a:srgbClr val="0000FF"/>
                </a:solidFill>
                <a:latin typeface="Lucida Console" panose="020B0609040504020204" pitchFamily="49" charset="0"/>
              </a:rPr>
              <a:t>InstalledModule</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-Name</a:t>
            </a:r>
            <a:r>
              <a:rPr lang="en-GB" dirty="0">
                <a:solidFill>
                  <a:prstClr val="black"/>
                </a:solidFill>
                <a:latin typeface="Lucida Console" panose="020B0609040504020204" pitchFamily="49" charset="0"/>
              </a:rPr>
              <a:t> </a:t>
            </a:r>
            <a:r>
              <a:rPr lang="en-GB" dirty="0" err="1">
                <a:solidFill>
                  <a:srgbClr val="8A2BE2"/>
                </a:solidFill>
                <a:latin typeface="Lucida Console" panose="020B0609040504020204" pitchFamily="49" charset="0"/>
              </a:rPr>
              <a:t>SharePointPnPPowerShellOnline</a:t>
            </a:r>
            <a:endParaRPr lang="en-GB" dirty="0">
              <a:solidFill>
                <a:prstClr val="black"/>
              </a:solidFill>
              <a:latin typeface="Lucida Console" panose="020B0609040504020204" pitchFamily="49" charset="0"/>
            </a:endParaRPr>
          </a:p>
          <a:p>
            <a:pPr marL="0" indent="0">
              <a:buNone/>
            </a:pP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AllModules</a:t>
            </a:r>
            <a:r>
              <a:rPr lang="en-GB" dirty="0">
                <a:solidFill>
                  <a:prstClr val="black"/>
                </a:solidFill>
                <a:latin typeface="Lucida Console" panose="020B0609040504020204" pitchFamily="49" charset="0"/>
              </a:rPr>
              <a:t> </a:t>
            </a:r>
            <a:r>
              <a:rPr lang="en-GB" dirty="0">
                <a:solidFill>
                  <a:srgbClr val="696969"/>
                </a:solidFill>
                <a:latin typeface="Lucida Console" panose="020B0609040504020204" pitchFamily="49" charset="0"/>
              </a:rPr>
              <a:t>=</a:t>
            </a:r>
            <a:r>
              <a:rPr lang="en-GB" dirty="0">
                <a:solidFill>
                  <a:prstClr val="black"/>
                </a:solidFill>
                <a:latin typeface="Lucida Console" panose="020B0609040504020204" pitchFamily="49" charset="0"/>
              </a:rPr>
              <a:t> </a:t>
            </a:r>
            <a:r>
              <a:rPr lang="en-GB" dirty="0">
                <a:solidFill>
                  <a:srgbClr val="0000FF"/>
                </a:solidFill>
                <a:latin typeface="Lucida Console" panose="020B0609040504020204" pitchFamily="49" charset="0"/>
              </a:rPr>
              <a:t>Get-</a:t>
            </a:r>
            <a:r>
              <a:rPr lang="en-GB" dirty="0" err="1">
                <a:solidFill>
                  <a:srgbClr val="0000FF"/>
                </a:solidFill>
                <a:latin typeface="Lucida Console" panose="020B0609040504020204" pitchFamily="49" charset="0"/>
              </a:rPr>
              <a:t>InstalledModule</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-Name</a:t>
            </a:r>
            <a:r>
              <a:rPr lang="en-GB" dirty="0">
                <a:solidFill>
                  <a:prstClr val="black"/>
                </a:solidFill>
                <a:latin typeface="Lucida Console" panose="020B0609040504020204" pitchFamily="49" charset="0"/>
              </a:rPr>
              <a:t> </a:t>
            </a:r>
            <a:r>
              <a:rPr lang="en-GB" dirty="0" err="1">
                <a:solidFill>
                  <a:srgbClr val="8A2BE2"/>
                </a:solidFill>
                <a:latin typeface="Lucida Console" panose="020B0609040504020204" pitchFamily="49" charset="0"/>
              </a:rPr>
              <a:t>SharePointPnPPowerShellOnline</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a:t>
            </a:r>
            <a:r>
              <a:rPr lang="en-GB" dirty="0" err="1">
                <a:solidFill>
                  <a:srgbClr val="000080"/>
                </a:solidFill>
                <a:latin typeface="Lucida Console" panose="020B0609040504020204" pitchFamily="49" charset="0"/>
              </a:rPr>
              <a:t>AllVersions</a:t>
            </a:r>
            <a:endParaRPr lang="en-GB" dirty="0">
              <a:solidFill>
                <a:prstClr val="black"/>
              </a:solidFill>
              <a:latin typeface="Lucida Console" panose="020B0609040504020204" pitchFamily="49" charset="0"/>
            </a:endParaRPr>
          </a:p>
          <a:p>
            <a:pPr marL="0" indent="0">
              <a:buNone/>
            </a:pPr>
            <a:r>
              <a:rPr lang="en-GB" dirty="0">
                <a:solidFill>
                  <a:srgbClr val="00008B"/>
                </a:solidFill>
                <a:latin typeface="Lucida Console" panose="020B0609040504020204" pitchFamily="49" charset="0"/>
              </a:rPr>
              <a:t>foreach</a:t>
            </a: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$m</a:t>
            </a:r>
            <a:r>
              <a:rPr lang="en-GB" dirty="0">
                <a:solidFill>
                  <a:prstClr val="black"/>
                </a:solidFill>
                <a:latin typeface="Lucida Console" panose="020B0609040504020204" pitchFamily="49" charset="0"/>
              </a:rPr>
              <a:t> </a:t>
            </a:r>
            <a:r>
              <a:rPr lang="en-GB" dirty="0">
                <a:solidFill>
                  <a:srgbClr val="00008B"/>
                </a:solidFill>
                <a:latin typeface="Lucida Console" panose="020B0609040504020204" pitchFamily="49" charset="0"/>
              </a:rPr>
              <a:t>in</a:t>
            </a: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AllModules</a:t>
            </a:r>
            <a:r>
              <a:rPr lang="en-GB" dirty="0">
                <a:solidFill>
                  <a:prstClr val="black"/>
                </a:solidFill>
                <a:latin typeface="Lucida Console" panose="020B0609040504020204" pitchFamily="49" charset="0"/>
              </a:rPr>
              <a:t>)</a:t>
            </a:r>
          </a:p>
          <a:p>
            <a:pPr marL="0" indent="0">
              <a:buNone/>
            </a:pPr>
            <a:r>
              <a:rPr lang="en-GB" dirty="0">
                <a:solidFill>
                  <a:prstClr val="black"/>
                </a:solidFill>
                <a:latin typeface="Lucida Console" panose="020B0609040504020204" pitchFamily="49" charset="0"/>
              </a:rPr>
              <a:t>{</a:t>
            </a:r>
          </a:p>
          <a:p>
            <a:pPr marL="0" indent="0">
              <a:buNone/>
            </a:pPr>
            <a:r>
              <a:rPr lang="en-GB" dirty="0">
                <a:solidFill>
                  <a:prstClr val="black"/>
                </a:solidFill>
                <a:latin typeface="Lucida Console" panose="020B0609040504020204" pitchFamily="49" charset="0"/>
              </a:rPr>
              <a:t>    </a:t>
            </a:r>
            <a:r>
              <a:rPr lang="en-GB" dirty="0">
                <a:solidFill>
                  <a:srgbClr val="00008B"/>
                </a:solidFill>
                <a:latin typeface="Lucida Console" panose="020B0609040504020204" pitchFamily="49" charset="0"/>
              </a:rPr>
              <a:t>if</a:t>
            </a: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m</a:t>
            </a:r>
            <a:r>
              <a:rPr lang="en-GB" dirty="0" err="1">
                <a:solidFill>
                  <a:srgbClr val="696969"/>
                </a:solidFill>
                <a:latin typeface="Lucida Console" panose="020B0609040504020204" pitchFamily="49" charset="0"/>
              </a:rPr>
              <a:t>.</a:t>
            </a:r>
            <a:r>
              <a:rPr lang="en-GB" dirty="0" err="1">
                <a:solidFill>
                  <a:prstClr val="black"/>
                </a:solidFill>
                <a:latin typeface="Lucida Console" panose="020B0609040504020204" pitchFamily="49" charset="0"/>
              </a:rPr>
              <a:t>version</a:t>
            </a:r>
            <a:r>
              <a:rPr lang="en-GB" dirty="0">
                <a:solidFill>
                  <a:prstClr val="black"/>
                </a:solidFill>
                <a:latin typeface="Lucida Console" panose="020B0609040504020204" pitchFamily="49" charset="0"/>
              </a:rPr>
              <a:t> </a:t>
            </a:r>
            <a:r>
              <a:rPr lang="en-GB" dirty="0">
                <a:solidFill>
                  <a:srgbClr val="696969"/>
                </a:solidFill>
                <a:latin typeface="Lucida Console" panose="020B0609040504020204" pitchFamily="49" charset="0"/>
              </a:rPr>
              <a:t>-ne</a:t>
            </a: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LatestModule</a:t>
            </a:r>
            <a:r>
              <a:rPr lang="en-GB" dirty="0" err="1">
                <a:solidFill>
                  <a:srgbClr val="696969"/>
                </a:solidFill>
                <a:latin typeface="Lucida Console" panose="020B0609040504020204" pitchFamily="49" charset="0"/>
              </a:rPr>
              <a:t>.</a:t>
            </a:r>
            <a:r>
              <a:rPr lang="en-GB" dirty="0" err="1">
                <a:solidFill>
                  <a:prstClr val="black"/>
                </a:solidFill>
                <a:latin typeface="Lucida Console" panose="020B0609040504020204" pitchFamily="49" charset="0"/>
              </a:rPr>
              <a:t>version</a:t>
            </a:r>
            <a:r>
              <a:rPr lang="en-GB" dirty="0">
                <a:solidFill>
                  <a:prstClr val="black"/>
                </a:solidFill>
                <a:latin typeface="Lucida Console" panose="020B0609040504020204" pitchFamily="49" charset="0"/>
              </a:rPr>
              <a:t>)</a:t>
            </a:r>
          </a:p>
          <a:p>
            <a:pPr marL="0" indent="0">
              <a:buNone/>
            </a:pPr>
            <a:r>
              <a:rPr lang="en-GB" dirty="0">
                <a:solidFill>
                  <a:prstClr val="black"/>
                </a:solidFill>
                <a:latin typeface="Lucida Console" panose="020B0609040504020204" pitchFamily="49" charset="0"/>
              </a:rPr>
              <a:t>{</a:t>
            </a:r>
          </a:p>
          <a:p>
            <a:pPr marL="0" indent="0">
              <a:buNone/>
            </a:pPr>
            <a:r>
              <a:rPr lang="en-GB" dirty="0">
                <a:solidFill>
                  <a:prstClr val="black"/>
                </a:solidFill>
                <a:latin typeface="Lucida Console" panose="020B0609040504020204" pitchFamily="49" charset="0"/>
              </a:rPr>
              <a:t>    </a:t>
            </a:r>
            <a:r>
              <a:rPr lang="en-GB" dirty="0">
                <a:solidFill>
                  <a:srgbClr val="0000FF"/>
                </a:solidFill>
                <a:latin typeface="Lucida Console" panose="020B0609040504020204" pitchFamily="49" charset="0"/>
              </a:rPr>
              <a:t>Write-Host</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"Uninstalling </a:t>
            </a:r>
            <a:r>
              <a:rPr lang="en-GB" dirty="0">
                <a:solidFill>
                  <a:prstClr val="black"/>
                </a:solidFill>
                <a:latin typeface="Lucida Console" panose="020B0609040504020204" pitchFamily="49" charset="0"/>
              </a:rPr>
              <a:t>$(</a:t>
            </a:r>
            <a:r>
              <a:rPr lang="en-GB" dirty="0">
                <a:solidFill>
                  <a:srgbClr val="A82D00"/>
                </a:solidFill>
                <a:latin typeface="Lucida Console" panose="020B0609040504020204" pitchFamily="49" charset="0"/>
              </a:rPr>
              <a:t>$m</a:t>
            </a:r>
            <a:r>
              <a:rPr lang="en-GB" dirty="0">
                <a:solidFill>
                  <a:srgbClr val="696969"/>
                </a:solidFill>
                <a:latin typeface="Lucida Console" panose="020B0609040504020204" pitchFamily="49" charset="0"/>
              </a:rPr>
              <a:t>.</a:t>
            </a:r>
            <a:r>
              <a:rPr lang="en-GB" dirty="0">
                <a:solidFill>
                  <a:prstClr val="black"/>
                </a:solidFill>
                <a:latin typeface="Lucida Console" panose="020B0609040504020204" pitchFamily="49" charset="0"/>
              </a:rPr>
              <a:t>name)</a:t>
            </a:r>
            <a:r>
              <a:rPr lang="en-GB" dirty="0">
                <a:solidFill>
                  <a:srgbClr val="8B0000"/>
                </a:solidFill>
                <a:latin typeface="Lucida Console" panose="020B0609040504020204" pitchFamily="49" charset="0"/>
              </a:rPr>
              <a:t> - </a:t>
            </a:r>
            <a:r>
              <a:rPr lang="en-GB" dirty="0">
                <a:solidFill>
                  <a:prstClr val="black"/>
                </a:solidFill>
                <a:latin typeface="Lucida Console" panose="020B0609040504020204" pitchFamily="49" charset="0"/>
              </a:rPr>
              <a:t>$(</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m</a:t>
            </a:r>
            <a:r>
              <a:rPr lang="en-GB" dirty="0" err="1">
                <a:solidFill>
                  <a:srgbClr val="696969"/>
                </a:solidFill>
                <a:latin typeface="Lucida Console" panose="020B0609040504020204" pitchFamily="49" charset="0"/>
              </a:rPr>
              <a:t>.</a:t>
            </a:r>
            <a:r>
              <a:rPr lang="en-GB" dirty="0" err="1">
                <a:solidFill>
                  <a:prstClr val="black"/>
                </a:solidFill>
                <a:latin typeface="Lucida Console" panose="020B0609040504020204" pitchFamily="49" charset="0"/>
              </a:rPr>
              <a:t>version</a:t>
            </a:r>
            <a:r>
              <a:rPr lang="en-GB" dirty="0">
                <a:solidFill>
                  <a:prstClr val="black"/>
                </a:solidFill>
                <a:latin typeface="Lucida Console" panose="020B0609040504020204" pitchFamily="49" charset="0"/>
              </a:rPr>
              <a:t>)</a:t>
            </a:r>
            <a:r>
              <a:rPr lang="en-GB" dirty="0">
                <a:solidFill>
                  <a:srgbClr val="8B0000"/>
                </a:solidFill>
                <a:latin typeface="Lucida Console" panose="020B0609040504020204" pitchFamily="49" charset="0"/>
              </a:rPr>
              <a:t> [latest is </a:t>
            </a:r>
            <a:r>
              <a:rPr lang="en-GB" dirty="0">
                <a:solidFill>
                  <a:prstClr val="black"/>
                </a:solidFill>
                <a:latin typeface="Lucida Console" panose="020B0609040504020204" pitchFamily="49" charset="0"/>
              </a:rPr>
              <a:t>$(</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LatestModule</a:t>
            </a:r>
            <a:r>
              <a:rPr lang="en-GB" dirty="0" err="1">
                <a:solidFill>
                  <a:srgbClr val="696969"/>
                </a:solidFill>
                <a:latin typeface="Lucida Console" panose="020B0609040504020204" pitchFamily="49" charset="0"/>
              </a:rPr>
              <a:t>.</a:t>
            </a:r>
            <a:r>
              <a:rPr lang="en-GB" dirty="0" err="1">
                <a:solidFill>
                  <a:prstClr val="black"/>
                </a:solidFill>
                <a:latin typeface="Lucida Console" panose="020B0609040504020204" pitchFamily="49" charset="0"/>
              </a:rPr>
              <a:t>version</a:t>
            </a:r>
            <a:r>
              <a:rPr lang="en-GB" dirty="0">
                <a:solidFill>
                  <a:prstClr val="black"/>
                </a:solidFill>
                <a:latin typeface="Lucida Console" panose="020B0609040504020204" pitchFamily="49" charset="0"/>
              </a:rPr>
              <a:t>)</a:t>
            </a:r>
            <a:r>
              <a:rPr lang="en-GB" dirty="0">
                <a:solidFill>
                  <a:srgbClr val="8B0000"/>
                </a:solidFill>
                <a:latin typeface="Lucida Console" panose="020B0609040504020204" pitchFamily="49" charset="0"/>
              </a:rPr>
              <a:t>]"</a:t>
            </a:r>
            <a:endParaRPr lang="en-GB" dirty="0">
              <a:solidFill>
                <a:prstClr val="black"/>
              </a:solidFill>
              <a:latin typeface="Lucida Console" panose="020B0609040504020204" pitchFamily="49" charset="0"/>
            </a:endParaRPr>
          </a:p>
          <a:p>
            <a:pPr marL="0" indent="0">
              <a:buNone/>
            </a:pP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$m</a:t>
            </a:r>
            <a:r>
              <a:rPr lang="en-GB" dirty="0">
                <a:solidFill>
                  <a:prstClr val="black"/>
                </a:solidFill>
                <a:latin typeface="Lucida Console" panose="020B0609040504020204" pitchFamily="49" charset="0"/>
              </a:rPr>
              <a:t> </a:t>
            </a:r>
            <a:r>
              <a:rPr lang="en-GB" dirty="0">
                <a:solidFill>
                  <a:srgbClr val="696969"/>
                </a:solidFill>
                <a:latin typeface="Lucida Console" panose="020B0609040504020204" pitchFamily="49" charset="0"/>
              </a:rPr>
              <a:t>|</a:t>
            </a:r>
            <a:r>
              <a:rPr lang="en-GB" dirty="0">
                <a:solidFill>
                  <a:prstClr val="black"/>
                </a:solidFill>
                <a:latin typeface="Lucida Console" panose="020B0609040504020204" pitchFamily="49" charset="0"/>
              </a:rPr>
              <a:t> </a:t>
            </a:r>
            <a:r>
              <a:rPr lang="en-GB" dirty="0">
                <a:solidFill>
                  <a:srgbClr val="0000FF"/>
                </a:solidFill>
                <a:latin typeface="Lucida Console" panose="020B0609040504020204" pitchFamily="49" charset="0"/>
              </a:rPr>
              <a:t>uninstall-module</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-force</a:t>
            </a:r>
            <a:endParaRPr lang="en-GB" dirty="0">
              <a:solidFill>
                <a:prstClr val="black"/>
              </a:solidFill>
              <a:latin typeface="Lucida Console" panose="020B0609040504020204" pitchFamily="49" charset="0"/>
            </a:endParaRPr>
          </a:p>
          <a:p>
            <a:pPr marL="0" indent="0">
              <a:buNone/>
            </a:pPr>
            <a:r>
              <a:rPr lang="en-GB" dirty="0">
                <a:solidFill>
                  <a:prstClr val="black"/>
                </a:solidFill>
                <a:latin typeface="Lucida Console" panose="020B0609040504020204" pitchFamily="49" charset="0"/>
              </a:rPr>
              <a:t>    }</a:t>
            </a:r>
          </a:p>
          <a:p>
            <a:pPr marL="0" indent="0">
              <a:buNone/>
            </a:pPr>
            <a:r>
              <a:rPr lang="en-GB" dirty="0">
                <a:solidFill>
                  <a:prstClr val="black"/>
                </a:solidFill>
                <a:latin typeface="Lucida Console" panose="020B0609040504020204" pitchFamily="49" charset="0"/>
              </a:rPr>
              <a:t>} </a:t>
            </a:r>
          </a:p>
          <a:p>
            <a:endParaRPr lang="en-GB" dirty="0"/>
          </a:p>
        </p:txBody>
      </p:sp>
    </p:spTree>
    <p:extLst>
      <p:ext uri="{BB962C8B-B14F-4D97-AF65-F5344CB8AC3E}">
        <p14:creationId xmlns:p14="http://schemas.microsoft.com/office/powerpoint/2010/main" val="3623242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5DE52E9-C2D7-4E98-ACAC-4CD036CD8DB2}"/>
              </a:ext>
            </a:extLst>
          </p:cNvPr>
          <p:cNvSpPr>
            <a:spLocks noGrp="1"/>
          </p:cNvSpPr>
          <p:nvPr>
            <p:ph type="title"/>
          </p:nvPr>
        </p:nvSpPr>
        <p:spPr/>
        <p:txBody>
          <a:bodyPr>
            <a:normAutofit/>
          </a:bodyPr>
          <a:lstStyle/>
          <a:p>
            <a:r>
              <a:rPr lang="en-GB" dirty="0"/>
              <a:t>Making a Connection</a:t>
            </a:r>
          </a:p>
        </p:txBody>
      </p:sp>
      <p:sp>
        <p:nvSpPr>
          <p:cNvPr id="9" name="Text Placeholder 8">
            <a:extLst>
              <a:ext uri="{FF2B5EF4-FFF2-40B4-BE49-F238E27FC236}">
                <a16:creationId xmlns:a16="http://schemas.microsoft.com/office/drawing/2014/main" id="{983FC019-A339-4085-B714-CEAE2F46860F}"/>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259050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030A8-A2DE-4ED6-93C7-FABCE3FE52DA}"/>
              </a:ext>
            </a:extLst>
          </p:cNvPr>
          <p:cNvSpPr>
            <a:spLocks noGrp="1"/>
          </p:cNvSpPr>
          <p:nvPr>
            <p:ph type="title"/>
          </p:nvPr>
        </p:nvSpPr>
        <p:spPr/>
        <p:txBody>
          <a:bodyPr/>
          <a:lstStyle/>
          <a:p>
            <a:r>
              <a:rPr lang="en-GB" dirty="0"/>
              <a:t>Making a Connection</a:t>
            </a:r>
          </a:p>
        </p:txBody>
      </p:sp>
      <p:sp>
        <p:nvSpPr>
          <p:cNvPr id="3" name="Content Placeholder 2">
            <a:extLst>
              <a:ext uri="{FF2B5EF4-FFF2-40B4-BE49-F238E27FC236}">
                <a16:creationId xmlns:a16="http://schemas.microsoft.com/office/drawing/2014/main" id="{0EBFB9D7-FFAA-416B-BD40-17BCD261DEA2}"/>
              </a:ext>
            </a:extLst>
          </p:cNvPr>
          <p:cNvSpPr>
            <a:spLocks noGrp="1"/>
          </p:cNvSpPr>
          <p:nvPr>
            <p:ph idx="1"/>
          </p:nvPr>
        </p:nvSpPr>
        <p:spPr>
          <a:xfrm>
            <a:off x="838200" y="1690688"/>
            <a:ext cx="5788000" cy="4628831"/>
          </a:xfrm>
        </p:spPr>
        <p:txBody>
          <a:bodyPr>
            <a:normAutofit fontScale="92500" lnSpcReduction="10000"/>
          </a:bodyPr>
          <a:lstStyle/>
          <a:p>
            <a:r>
              <a:rPr lang="en-GB" dirty="0"/>
              <a:t>The Windows Credential Manager can be used to store authentication credentials for Office 365</a:t>
            </a:r>
          </a:p>
          <a:p>
            <a:r>
              <a:rPr lang="en-GB" dirty="0"/>
              <a:t>Create a ‘generic credential’</a:t>
            </a:r>
          </a:p>
          <a:p>
            <a:r>
              <a:rPr lang="en-GB" dirty="0"/>
              <a:t>As long as the URL specified in the stored credential matches the web application URL, those credentials will be used. Note that you can be more specific with the URL used, or create a label instead (and then specify that with Connect-</a:t>
            </a:r>
            <a:r>
              <a:rPr lang="en-GB" dirty="0" err="1"/>
              <a:t>PnPOnline</a:t>
            </a:r>
            <a:endParaRPr lang="en-GB" dirty="0"/>
          </a:p>
          <a:p>
            <a:r>
              <a:rPr lang="en-GB" dirty="0"/>
              <a:t>Very useful for Support personnel</a:t>
            </a:r>
          </a:p>
        </p:txBody>
      </p:sp>
      <p:pic>
        <p:nvPicPr>
          <p:cNvPr id="4" name="Picture 3">
            <a:extLst>
              <a:ext uri="{FF2B5EF4-FFF2-40B4-BE49-F238E27FC236}">
                <a16:creationId xmlns:a16="http://schemas.microsoft.com/office/drawing/2014/main" id="{2FF401DB-D206-406B-8868-1FF3016867F2}"/>
              </a:ext>
            </a:extLst>
          </p:cNvPr>
          <p:cNvPicPr>
            <a:picLocks noChangeAspect="1"/>
          </p:cNvPicPr>
          <p:nvPr/>
        </p:nvPicPr>
        <p:blipFill>
          <a:blip r:embed="rId2"/>
          <a:stretch>
            <a:fillRect/>
          </a:stretch>
        </p:blipFill>
        <p:spPr>
          <a:xfrm>
            <a:off x="6626200" y="2255520"/>
            <a:ext cx="5565799" cy="3320613"/>
          </a:xfrm>
          <a:prstGeom prst="rect">
            <a:avLst/>
          </a:prstGeom>
        </p:spPr>
      </p:pic>
      <p:sp>
        <p:nvSpPr>
          <p:cNvPr id="5" name="Arrow: Right 4">
            <a:extLst>
              <a:ext uri="{FF2B5EF4-FFF2-40B4-BE49-F238E27FC236}">
                <a16:creationId xmlns:a16="http://schemas.microsoft.com/office/drawing/2014/main" id="{E81E7899-A9FC-4EB8-925B-EBC5F127CEF9}"/>
              </a:ext>
            </a:extLst>
          </p:cNvPr>
          <p:cNvSpPr/>
          <p:nvPr/>
        </p:nvSpPr>
        <p:spPr>
          <a:xfrm>
            <a:off x="10027919" y="5291335"/>
            <a:ext cx="784529" cy="24384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77584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57F39-B9BB-4A61-ADB7-FB54A408764E}"/>
              </a:ext>
            </a:extLst>
          </p:cNvPr>
          <p:cNvSpPr>
            <a:spLocks noGrp="1"/>
          </p:cNvSpPr>
          <p:nvPr>
            <p:ph type="title"/>
          </p:nvPr>
        </p:nvSpPr>
        <p:spPr/>
        <p:txBody>
          <a:bodyPr/>
          <a:lstStyle/>
          <a:p>
            <a:r>
              <a:rPr lang="en-GB" dirty="0"/>
              <a:t>Of Course…</a:t>
            </a:r>
          </a:p>
        </p:txBody>
      </p:sp>
      <p:sp>
        <p:nvSpPr>
          <p:cNvPr id="3" name="Content Placeholder 2">
            <a:extLst>
              <a:ext uri="{FF2B5EF4-FFF2-40B4-BE49-F238E27FC236}">
                <a16:creationId xmlns:a16="http://schemas.microsoft.com/office/drawing/2014/main" id="{6A782407-CDD7-4619-89E3-EF32729A7E32}"/>
              </a:ext>
            </a:extLst>
          </p:cNvPr>
          <p:cNvSpPr>
            <a:spLocks noGrp="1"/>
          </p:cNvSpPr>
          <p:nvPr>
            <p:ph idx="1"/>
          </p:nvPr>
        </p:nvSpPr>
        <p:spPr/>
        <p:txBody>
          <a:bodyPr>
            <a:normAutofit fontScale="70000" lnSpcReduction="20000"/>
          </a:bodyPr>
          <a:lstStyle/>
          <a:p>
            <a:r>
              <a:rPr lang="en-GB" dirty="0"/>
              <a:t>Set the stored credentials using PowerShell</a:t>
            </a:r>
          </a:p>
          <a:p>
            <a:endParaRPr lang="en-GB" dirty="0"/>
          </a:p>
          <a:p>
            <a:pPr marL="0" indent="0">
              <a:buNone/>
            </a:pPr>
            <a:r>
              <a:rPr lang="en-GB" sz="2600" dirty="0">
                <a:solidFill>
                  <a:srgbClr val="006400"/>
                </a:solidFill>
                <a:latin typeface="Lucida Console" panose="020B0609040504020204" pitchFamily="49" charset="0"/>
              </a:rPr>
              <a:t># Install the </a:t>
            </a:r>
            <a:r>
              <a:rPr lang="en-GB" sz="2600" dirty="0" err="1">
                <a:solidFill>
                  <a:srgbClr val="006400"/>
                </a:solidFill>
                <a:latin typeface="Lucida Console" panose="020B0609040504020204" pitchFamily="49" charset="0"/>
              </a:rPr>
              <a:t>CredentialManager</a:t>
            </a:r>
            <a:r>
              <a:rPr lang="en-GB" sz="2600" dirty="0">
                <a:solidFill>
                  <a:srgbClr val="006400"/>
                </a:solidFill>
                <a:latin typeface="Lucida Console" panose="020B0609040504020204" pitchFamily="49" charset="0"/>
              </a:rPr>
              <a:t> module from the PowerShell Gallery</a:t>
            </a:r>
            <a:endParaRPr lang="en-GB" sz="2600" dirty="0">
              <a:solidFill>
                <a:prstClr val="black"/>
              </a:solidFill>
              <a:latin typeface="Lucida Console" panose="020B0609040504020204" pitchFamily="49" charset="0"/>
            </a:endParaRPr>
          </a:p>
          <a:p>
            <a:pPr marL="0" indent="0">
              <a:buNone/>
            </a:pPr>
            <a:r>
              <a:rPr lang="en-GB" sz="2600" dirty="0">
                <a:solidFill>
                  <a:srgbClr val="0000FF"/>
                </a:solidFill>
                <a:latin typeface="Lucida Console" panose="020B0609040504020204" pitchFamily="49" charset="0"/>
              </a:rPr>
              <a:t>Install-Module</a:t>
            </a:r>
            <a:r>
              <a:rPr lang="en-GB" sz="2600" dirty="0">
                <a:solidFill>
                  <a:prstClr val="black"/>
                </a:solidFill>
                <a:latin typeface="Lucida Console" panose="020B0609040504020204" pitchFamily="49" charset="0"/>
              </a:rPr>
              <a:t> </a:t>
            </a:r>
            <a:r>
              <a:rPr lang="en-GB" sz="2600" dirty="0" err="1">
                <a:solidFill>
                  <a:srgbClr val="8B0000"/>
                </a:solidFill>
                <a:latin typeface="Lucida Console" panose="020B0609040504020204" pitchFamily="49" charset="0"/>
              </a:rPr>
              <a:t>CredentialManager</a:t>
            </a:r>
            <a:endParaRPr lang="en-GB" sz="2600" dirty="0">
              <a:solidFill>
                <a:prstClr val="black"/>
              </a:solidFill>
              <a:latin typeface="Lucida Console" panose="020B0609040504020204" pitchFamily="49" charset="0"/>
            </a:endParaRPr>
          </a:p>
          <a:p>
            <a:endParaRPr lang="en-GB" sz="2600" dirty="0">
              <a:solidFill>
                <a:prstClr val="black"/>
              </a:solidFill>
              <a:latin typeface="Lucida Console" panose="020B0609040504020204" pitchFamily="49" charset="0"/>
            </a:endParaRPr>
          </a:p>
          <a:p>
            <a:pPr marL="0" indent="0">
              <a:buNone/>
            </a:pPr>
            <a:r>
              <a:rPr lang="en-GB" sz="2600" dirty="0">
                <a:solidFill>
                  <a:srgbClr val="006400"/>
                </a:solidFill>
                <a:latin typeface="Lucida Console" panose="020B0609040504020204" pitchFamily="49" charset="0"/>
              </a:rPr>
              <a:t># Show the available commands</a:t>
            </a:r>
            <a:endParaRPr lang="en-GB" sz="2600" dirty="0">
              <a:solidFill>
                <a:prstClr val="black"/>
              </a:solidFill>
              <a:latin typeface="Lucida Console" panose="020B0609040504020204" pitchFamily="49" charset="0"/>
            </a:endParaRPr>
          </a:p>
          <a:p>
            <a:pPr marL="0" indent="0">
              <a:buNone/>
            </a:pPr>
            <a:r>
              <a:rPr lang="en-GB" sz="2600" dirty="0">
                <a:solidFill>
                  <a:srgbClr val="0000FF"/>
                </a:solidFill>
                <a:latin typeface="Lucida Console" panose="020B0609040504020204" pitchFamily="49" charset="0"/>
              </a:rPr>
              <a:t>Get-Command</a:t>
            </a:r>
            <a:r>
              <a:rPr lang="en-GB" sz="2600" dirty="0">
                <a:solidFill>
                  <a:prstClr val="black"/>
                </a:solidFill>
                <a:latin typeface="Lucida Console" panose="020B0609040504020204" pitchFamily="49" charset="0"/>
              </a:rPr>
              <a:t> </a:t>
            </a:r>
            <a:r>
              <a:rPr lang="en-GB" sz="2600" dirty="0">
                <a:solidFill>
                  <a:srgbClr val="000080"/>
                </a:solidFill>
                <a:latin typeface="Lucida Console" panose="020B0609040504020204" pitchFamily="49" charset="0"/>
              </a:rPr>
              <a:t>-Module</a:t>
            </a:r>
            <a:r>
              <a:rPr lang="en-GB" sz="2600" dirty="0">
                <a:solidFill>
                  <a:prstClr val="black"/>
                </a:solidFill>
                <a:latin typeface="Lucida Console" panose="020B0609040504020204" pitchFamily="49" charset="0"/>
              </a:rPr>
              <a:t> </a:t>
            </a:r>
            <a:r>
              <a:rPr lang="en-GB" sz="2600" dirty="0" err="1">
                <a:solidFill>
                  <a:srgbClr val="8B0000"/>
                </a:solidFill>
                <a:latin typeface="Lucida Console" panose="020B0609040504020204" pitchFamily="49" charset="0"/>
              </a:rPr>
              <a:t>CredentialManager</a:t>
            </a:r>
            <a:endParaRPr lang="en-GB" sz="2600" dirty="0">
              <a:solidFill>
                <a:prstClr val="black"/>
              </a:solidFill>
              <a:latin typeface="Lucida Console" panose="020B0609040504020204" pitchFamily="49" charset="0"/>
            </a:endParaRPr>
          </a:p>
          <a:p>
            <a:endParaRPr lang="en-GB" sz="2600" dirty="0">
              <a:solidFill>
                <a:prstClr val="black"/>
              </a:solidFill>
              <a:latin typeface="Lucida Console" panose="020B0609040504020204" pitchFamily="49" charset="0"/>
            </a:endParaRPr>
          </a:p>
          <a:p>
            <a:pPr marL="0" indent="0">
              <a:buNone/>
            </a:pPr>
            <a:r>
              <a:rPr lang="en-GB" sz="2600" dirty="0">
                <a:solidFill>
                  <a:srgbClr val="006400"/>
                </a:solidFill>
                <a:latin typeface="Lucida Console" panose="020B0609040504020204" pitchFamily="49" charset="0"/>
              </a:rPr>
              <a:t># Create a new stored credential</a:t>
            </a:r>
            <a:endParaRPr lang="en-GB" sz="2600" dirty="0">
              <a:solidFill>
                <a:prstClr val="black"/>
              </a:solidFill>
              <a:latin typeface="Lucida Console" panose="020B0609040504020204" pitchFamily="49" charset="0"/>
            </a:endParaRPr>
          </a:p>
          <a:p>
            <a:pPr marL="0" indent="0">
              <a:buNone/>
            </a:pPr>
            <a:r>
              <a:rPr lang="en-GB" sz="2600" dirty="0">
                <a:solidFill>
                  <a:srgbClr val="A82D00"/>
                </a:solidFill>
                <a:latin typeface="Lucida Console" panose="020B0609040504020204" pitchFamily="49" charset="0"/>
              </a:rPr>
              <a:t>$Target</a:t>
            </a:r>
            <a:r>
              <a:rPr lang="en-GB" sz="2600" dirty="0">
                <a:solidFill>
                  <a:prstClr val="black"/>
                </a:solidFill>
                <a:latin typeface="Lucida Console" panose="020B0609040504020204" pitchFamily="49" charset="0"/>
              </a:rPr>
              <a:t> </a:t>
            </a:r>
            <a:r>
              <a:rPr lang="en-GB" sz="2600" dirty="0">
                <a:solidFill>
                  <a:srgbClr val="696969"/>
                </a:solidFill>
                <a:latin typeface="Lucida Console" panose="020B0609040504020204" pitchFamily="49" charset="0"/>
              </a:rPr>
              <a:t>=</a:t>
            </a:r>
            <a:r>
              <a:rPr lang="en-GB" sz="2600" dirty="0">
                <a:solidFill>
                  <a:prstClr val="black"/>
                </a:solidFill>
                <a:latin typeface="Lucida Console" panose="020B0609040504020204" pitchFamily="49" charset="0"/>
              </a:rPr>
              <a:t> </a:t>
            </a:r>
            <a:r>
              <a:rPr lang="en-GB" sz="2600" dirty="0">
                <a:solidFill>
                  <a:srgbClr val="8B0000"/>
                </a:solidFill>
                <a:latin typeface="Lucida Console" panose="020B0609040504020204" pitchFamily="49" charset="0"/>
              </a:rPr>
              <a:t>"https://mydomain.sharepoint.com"</a:t>
            </a:r>
            <a:endParaRPr lang="en-GB" sz="2600" dirty="0">
              <a:solidFill>
                <a:prstClr val="black"/>
              </a:solidFill>
              <a:latin typeface="Lucida Console" panose="020B0609040504020204" pitchFamily="49" charset="0"/>
            </a:endParaRPr>
          </a:p>
          <a:p>
            <a:pPr marL="0" indent="0">
              <a:buNone/>
            </a:pPr>
            <a:r>
              <a:rPr lang="en-GB" sz="2600" dirty="0">
                <a:solidFill>
                  <a:srgbClr val="A82D00"/>
                </a:solidFill>
                <a:latin typeface="Lucida Console" panose="020B0609040504020204" pitchFamily="49" charset="0"/>
              </a:rPr>
              <a:t>$</a:t>
            </a:r>
            <a:r>
              <a:rPr lang="en-GB" sz="2600" dirty="0" err="1">
                <a:solidFill>
                  <a:srgbClr val="A82D00"/>
                </a:solidFill>
                <a:latin typeface="Lucida Console" panose="020B0609040504020204" pitchFamily="49" charset="0"/>
              </a:rPr>
              <a:t>UserName</a:t>
            </a:r>
            <a:r>
              <a:rPr lang="en-GB" sz="2600" dirty="0">
                <a:solidFill>
                  <a:prstClr val="black"/>
                </a:solidFill>
                <a:latin typeface="Lucida Console" panose="020B0609040504020204" pitchFamily="49" charset="0"/>
              </a:rPr>
              <a:t> </a:t>
            </a:r>
            <a:r>
              <a:rPr lang="en-GB" sz="2600" dirty="0">
                <a:solidFill>
                  <a:srgbClr val="696969"/>
                </a:solidFill>
                <a:latin typeface="Lucida Console" panose="020B0609040504020204" pitchFamily="49" charset="0"/>
              </a:rPr>
              <a:t>=</a:t>
            </a:r>
            <a:r>
              <a:rPr lang="en-GB" sz="2600" dirty="0">
                <a:solidFill>
                  <a:prstClr val="black"/>
                </a:solidFill>
                <a:latin typeface="Lucida Console" panose="020B0609040504020204" pitchFamily="49" charset="0"/>
              </a:rPr>
              <a:t> </a:t>
            </a:r>
            <a:r>
              <a:rPr lang="en-GB" sz="2600" dirty="0">
                <a:solidFill>
                  <a:srgbClr val="8B0000"/>
                </a:solidFill>
                <a:latin typeface="Lucida Console" panose="020B0609040504020204" pitchFamily="49" charset="0"/>
              </a:rPr>
              <a:t>"AdminUser@domain.onmicrosoft.com"</a:t>
            </a:r>
            <a:endParaRPr lang="en-GB" sz="2600" dirty="0">
              <a:solidFill>
                <a:prstClr val="black"/>
              </a:solidFill>
              <a:latin typeface="Lucida Console" panose="020B0609040504020204" pitchFamily="49" charset="0"/>
            </a:endParaRPr>
          </a:p>
          <a:p>
            <a:pPr marL="0" indent="0">
              <a:buNone/>
            </a:pPr>
            <a:r>
              <a:rPr lang="en-GB" sz="2600" dirty="0">
                <a:solidFill>
                  <a:srgbClr val="A82D00"/>
                </a:solidFill>
                <a:latin typeface="Lucida Console" panose="020B0609040504020204" pitchFamily="49" charset="0"/>
              </a:rPr>
              <a:t>$Secure</a:t>
            </a:r>
            <a:r>
              <a:rPr lang="en-GB" sz="2600" dirty="0">
                <a:solidFill>
                  <a:prstClr val="black"/>
                </a:solidFill>
                <a:latin typeface="Lucida Console" panose="020B0609040504020204" pitchFamily="49" charset="0"/>
              </a:rPr>
              <a:t> </a:t>
            </a:r>
            <a:r>
              <a:rPr lang="en-GB" sz="2600" dirty="0">
                <a:solidFill>
                  <a:srgbClr val="696969"/>
                </a:solidFill>
                <a:latin typeface="Lucida Console" panose="020B0609040504020204" pitchFamily="49" charset="0"/>
              </a:rPr>
              <a:t>=</a:t>
            </a:r>
            <a:r>
              <a:rPr lang="en-GB" sz="2600" dirty="0">
                <a:solidFill>
                  <a:prstClr val="black"/>
                </a:solidFill>
                <a:latin typeface="Lucida Console" panose="020B0609040504020204" pitchFamily="49" charset="0"/>
              </a:rPr>
              <a:t> </a:t>
            </a:r>
            <a:r>
              <a:rPr lang="en-GB" sz="2600" dirty="0">
                <a:solidFill>
                  <a:srgbClr val="0000FF"/>
                </a:solidFill>
                <a:latin typeface="Lucida Console" panose="020B0609040504020204" pitchFamily="49" charset="0"/>
              </a:rPr>
              <a:t>Read-host</a:t>
            </a:r>
            <a:r>
              <a:rPr lang="en-GB" sz="2600" dirty="0">
                <a:solidFill>
                  <a:prstClr val="black"/>
                </a:solidFill>
                <a:latin typeface="Lucida Console" panose="020B0609040504020204" pitchFamily="49" charset="0"/>
              </a:rPr>
              <a:t> </a:t>
            </a:r>
            <a:r>
              <a:rPr lang="en-GB" sz="2600" dirty="0">
                <a:solidFill>
                  <a:srgbClr val="000080"/>
                </a:solidFill>
                <a:latin typeface="Lucida Console" panose="020B0609040504020204" pitchFamily="49" charset="0"/>
              </a:rPr>
              <a:t>-</a:t>
            </a:r>
            <a:r>
              <a:rPr lang="en-GB" sz="2600" dirty="0" err="1">
                <a:solidFill>
                  <a:srgbClr val="000080"/>
                </a:solidFill>
                <a:latin typeface="Lucida Console" panose="020B0609040504020204" pitchFamily="49" charset="0"/>
              </a:rPr>
              <a:t>AsSecureString</a:t>
            </a:r>
            <a:endParaRPr lang="en-GB" sz="2600" dirty="0">
              <a:solidFill>
                <a:prstClr val="black"/>
              </a:solidFill>
              <a:latin typeface="Lucida Console" panose="020B0609040504020204" pitchFamily="49" charset="0"/>
            </a:endParaRPr>
          </a:p>
          <a:p>
            <a:pPr marL="0" indent="0">
              <a:buNone/>
            </a:pPr>
            <a:r>
              <a:rPr lang="en-GB" sz="2600" dirty="0">
                <a:solidFill>
                  <a:srgbClr val="0000FF"/>
                </a:solidFill>
                <a:latin typeface="Lucida Console" panose="020B0609040504020204" pitchFamily="49" charset="0"/>
              </a:rPr>
              <a:t>New-</a:t>
            </a:r>
            <a:r>
              <a:rPr lang="en-GB" sz="2600" dirty="0" err="1">
                <a:solidFill>
                  <a:srgbClr val="0000FF"/>
                </a:solidFill>
                <a:latin typeface="Lucida Console" panose="020B0609040504020204" pitchFamily="49" charset="0"/>
              </a:rPr>
              <a:t>StoredCredential</a:t>
            </a:r>
            <a:r>
              <a:rPr lang="en-GB" sz="2600" dirty="0">
                <a:solidFill>
                  <a:prstClr val="black"/>
                </a:solidFill>
                <a:latin typeface="Lucida Console" panose="020B0609040504020204" pitchFamily="49" charset="0"/>
              </a:rPr>
              <a:t> </a:t>
            </a:r>
            <a:r>
              <a:rPr lang="en-GB" sz="2600" dirty="0">
                <a:solidFill>
                  <a:srgbClr val="000080"/>
                </a:solidFill>
                <a:latin typeface="Lucida Console" panose="020B0609040504020204" pitchFamily="49" charset="0"/>
              </a:rPr>
              <a:t>-Target</a:t>
            </a:r>
            <a:r>
              <a:rPr lang="en-GB" sz="2600" dirty="0">
                <a:solidFill>
                  <a:prstClr val="black"/>
                </a:solidFill>
                <a:latin typeface="Lucida Console" panose="020B0609040504020204" pitchFamily="49" charset="0"/>
              </a:rPr>
              <a:t> </a:t>
            </a:r>
            <a:r>
              <a:rPr lang="en-GB" sz="2600" dirty="0">
                <a:solidFill>
                  <a:srgbClr val="A82D00"/>
                </a:solidFill>
                <a:latin typeface="Lucida Console" panose="020B0609040504020204" pitchFamily="49" charset="0"/>
              </a:rPr>
              <a:t>$Target</a:t>
            </a:r>
            <a:r>
              <a:rPr lang="en-GB" sz="2600" dirty="0">
                <a:solidFill>
                  <a:prstClr val="black"/>
                </a:solidFill>
                <a:latin typeface="Lucida Console" panose="020B0609040504020204" pitchFamily="49" charset="0"/>
              </a:rPr>
              <a:t> </a:t>
            </a:r>
            <a:r>
              <a:rPr lang="en-GB" sz="2600" dirty="0">
                <a:solidFill>
                  <a:srgbClr val="000080"/>
                </a:solidFill>
                <a:latin typeface="Lucida Console" panose="020B0609040504020204" pitchFamily="49" charset="0"/>
              </a:rPr>
              <a:t>-</a:t>
            </a:r>
            <a:r>
              <a:rPr lang="en-GB" sz="2600" dirty="0" err="1">
                <a:solidFill>
                  <a:srgbClr val="000080"/>
                </a:solidFill>
                <a:latin typeface="Lucida Console" panose="020B0609040504020204" pitchFamily="49" charset="0"/>
              </a:rPr>
              <a:t>UserName</a:t>
            </a:r>
            <a:r>
              <a:rPr lang="en-GB" sz="2600" dirty="0">
                <a:solidFill>
                  <a:prstClr val="black"/>
                </a:solidFill>
                <a:latin typeface="Lucida Console" panose="020B0609040504020204" pitchFamily="49" charset="0"/>
              </a:rPr>
              <a:t> </a:t>
            </a:r>
            <a:r>
              <a:rPr lang="en-GB" sz="2600" dirty="0">
                <a:solidFill>
                  <a:srgbClr val="A82D00"/>
                </a:solidFill>
                <a:latin typeface="Lucida Console" panose="020B0609040504020204" pitchFamily="49" charset="0"/>
              </a:rPr>
              <a:t>$</a:t>
            </a:r>
            <a:r>
              <a:rPr lang="en-GB" sz="2600" dirty="0" err="1">
                <a:solidFill>
                  <a:srgbClr val="A82D00"/>
                </a:solidFill>
                <a:latin typeface="Lucida Console" panose="020B0609040504020204" pitchFamily="49" charset="0"/>
              </a:rPr>
              <a:t>UserName</a:t>
            </a:r>
            <a:r>
              <a:rPr lang="en-GB" sz="2600" dirty="0">
                <a:solidFill>
                  <a:prstClr val="black"/>
                </a:solidFill>
                <a:latin typeface="Lucida Console" panose="020B0609040504020204" pitchFamily="49" charset="0"/>
              </a:rPr>
              <a:t> </a:t>
            </a:r>
            <a:r>
              <a:rPr lang="en-GB" sz="2600" dirty="0">
                <a:solidFill>
                  <a:srgbClr val="000080"/>
                </a:solidFill>
                <a:latin typeface="Lucida Console" panose="020B0609040504020204" pitchFamily="49" charset="0"/>
              </a:rPr>
              <a:t>-</a:t>
            </a:r>
            <a:r>
              <a:rPr lang="en-GB" sz="2600" dirty="0" err="1">
                <a:solidFill>
                  <a:srgbClr val="000080"/>
                </a:solidFill>
                <a:latin typeface="Lucida Console" panose="020B0609040504020204" pitchFamily="49" charset="0"/>
              </a:rPr>
              <a:t>SecurePassword</a:t>
            </a:r>
            <a:r>
              <a:rPr lang="en-GB" sz="2600" dirty="0">
                <a:solidFill>
                  <a:prstClr val="black"/>
                </a:solidFill>
                <a:latin typeface="Lucida Console" panose="020B0609040504020204" pitchFamily="49" charset="0"/>
              </a:rPr>
              <a:t> </a:t>
            </a:r>
            <a:r>
              <a:rPr lang="en-GB" sz="2600" dirty="0">
                <a:solidFill>
                  <a:srgbClr val="A82D00"/>
                </a:solidFill>
                <a:latin typeface="Lucida Console" panose="020B0609040504020204" pitchFamily="49" charset="0"/>
              </a:rPr>
              <a:t>$Secure</a:t>
            </a:r>
            <a:r>
              <a:rPr lang="en-GB" sz="2600" dirty="0">
                <a:solidFill>
                  <a:prstClr val="black"/>
                </a:solidFill>
                <a:latin typeface="Lucida Console" panose="020B0609040504020204" pitchFamily="49" charset="0"/>
              </a:rPr>
              <a:t> </a:t>
            </a:r>
            <a:r>
              <a:rPr lang="en-GB" sz="2600" dirty="0">
                <a:solidFill>
                  <a:srgbClr val="000080"/>
                </a:solidFill>
                <a:latin typeface="Lucida Console" panose="020B0609040504020204" pitchFamily="49" charset="0"/>
              </a:rPr>
              <a:t>-Persist</a:t>
            </a:r>
            <a:r>
              <a:rPr lang="en-GB" sz="2600" dirty="0">
                <a:solidFill>
                  <a:prstClr val="black"/>
                </a:solidFill>
                <a:latin typeface="Lucida Console" panose="020B0609040504020204" pitchFamily="49" charset="0"/>
              </a:rPr>
              <a:t> </a:t>
            </a:r>
            <a:r>
              <a:rPr lang="en-GB" sz="2600" dirty="0" err="1">
                <a:solidFill>
                  <a:srgbClr val="8A2BE2"/>
                </a:solidFill>
                <a:latin typeface="Lucida Console" panose="020B0609040504020204" pitchFamily="49" charset="0"/>
              </a:rPr>
              <a:t>LocalMachine</a:t>
            </a:r>
            <a:r>
              <a:rPr lang="en-GB" sz="2600" dirty="0">
                <a:solidFill>
                  <a:prstClr val="black"/>
                </a:solidFill>
                <a:latin typeface="Lucida Console" panose="020B0609040504020204" pitchFamily="49" charset="0"/>
              </a:rPr>
              <a:t> </a:t>
            </a:r>
            <a:r>
              <a:rPr lang="en-GB" sz="2600" dirty="0">
                <a:solidFill>
                  <a:srgbClr val="000080"/>
                </a:solidFill>
                <a:latin typeface="Lucida Console" panose="020B0609040504020204" pitchFamily="49" charset="0"/>
              </a:rPr>
              <a:t>-Type</a:t>
            </a:r>
            <a:r>
              <a:rPr lang="en-GB" sz="2600" dirty="0">
                <a:solidFill>
                  <a:prstClr val="black"/>
                </a:solidFill>
                <a:latin typeface="Lucida Console" panose="020B0609040504020204" pitchFamily="49" charset="0"/>
              </a:rPr>
              <a:t> </a:t>
            </a:r>
            <a:r>
              <a:rPr lang="en-GB" sz="2600" dirty="0">
                <a:solidFill>
                  <a:srgbClr val="8A2BE2"/>
                </a:solidFill>
                <a:latin typeface="Lucida Console" panose="020B0609040504020204" pitchFamily="49" charset="0"/>
              </a:rPr>
              <a:t>Generic </a:t>
            </a:r>
          </a:p>
          <a:p>
            <a:endParaRPr lang="en-GB" dirty="0"/>
          </a:p>
        </p:txBody>
      </p:sp>
    </p:spTree>
    <p:extLst>
      <p:ext uri="{BB962C8B-B14F-4D97-AF65-F5344CB8AC3E}">
        <p14:creationId xmlns:p14="http://schemas.microsoft.com/office/powerpoint/2010/main" val="1886077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08791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A18AA-CA38-4388-82F8-B98B1AF60359}"/>
              </a:ext>
            </a:extLst>
          </p:cNvPr>
          <p:cNvSpPr>
            <a:spLocks noGrp="1"/>
          </p:cNvSpPr>
          <p:nvPr>
            <p:ph type="title"/>
          </p:nvPr>
        </p:nvSpPr>
        <p:spPr/>
        <p:txBody>
          <a:bodyPr/>
          <a:lstStyle/>
          <a:p>
            <a:r>
              <a:rPr lang="en-GB" dirty="0"/>
              <a:t>Be Aware…</a:t>
            </a:r>
          </a:p>
        </p:txBody>
      </p:sp>
      <p:sp>
        <p:nvSpPr>
          <p:cNvPr id="3" name="Content Placeholder 2">
            <a:extLst>
              <a:ext uri="{FF2B5EF4-FFF2-40B4-BE49-F238E27FC236}">
                <a16:creationId xmlns:a16="http://schemas.microsoft.com/office/drawing/2014/main" id="{AB6FCACF-7D32-4DF1-B931-13CA4851175A}"/>
              </a:ext>
            </a:extLst>
          </p:cNvPr>
          <p:cNvSpPr>
            <a:spLocks noGrp="1"/>
          </p:cNvSpPr>
          <p:nvPr>
            <p:ph idx="1"/>
          </p:nvPr>
        </p:nvSpPr>
        <p:spPr/>
        <p:txBody>
          <a:bodyPr/>
          <a:lstStyle/>
          <a:p>
            <a:r>
              <a:rPr lang="en-GB" dirty="0"/>
              <a:t>If using this method…</a:t>
            </a:r>
          </a:p>
          <a:p>
            <a:r>
              <a:rPr lang="en-GB" dirty="0"/>
              <a:t>And you leave the module on the machine…</a:t>
            </a:r>
          </a:p>
          <a:p>
            <a:r>
              <a:rPr lang="en-GB" dirty="0"/>
              <a:t>And the machine user has access to it…</a:t>
            </a:r>
          </a:p>
          <a:p>
            <a:r>
              <a:rPr lang="en-GB" dirty="0"/>
              <a:t>And the user works out how to use it…</a:t>
            </a:r>
          </a:p>
          <a:p>
            <a:endParaRPr lang="en-GB" dirty="0"/>
          </a:p>
          <a:p>
            <a:r>
              <a:rPr lang="en-GB" dirty="0"/>
              <a:t>They can retrieve the password for the account</a:t>
            </a:r>
          </a:p>
        </p:txBody>
      </p:sp>
    </p:spTree>
    <p:extLst>
      <p:ext uri="{BB962C8B-B14F-4D97-AF65-F5344CB8AC3E}">
        <p14:creationId xmlns:p14="http://schemas.microsoft.com/office/powerpoint/2010/main" val="532675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5D561E-2978-48EF-93EE-6AB1BF460575}"/>
              </a:ext>
            </a:extLst>
          </p:cNvPr>
          <p:cNvSpPr>
            <a:spLocks noGrp="1"/>
          </p:cNvSpPr>
          <p:nvPr>
            <p:ph type="title"/>
          </p:nvPr>
        </p:nvSpPr>
        <p:spPr/>
        <p:txBody>
          <a:bodyPr/>
          <a:lstStyle/>
          <a:p>
            <a:r>
              <a:rPr lang="en-GB" dirty="0"/>
              <a:t>Group-less Team Sites</a:t>
            </a:r>
          </a:p>
        </p:txBody>
      </p:sp>
      <p:sp>
        <p:nvSpPr>
          <p:cNvPr id="5" name="Text Placeholder 4">
            <a:extLst>
              <a:ext uri="{FF2B5EF4-FFF2-40B4-BE49-F238E27FC236}">
                <a16:creationId xmlns:a16="http://schemas.microsoft.com/office/drawing/2014/main" id="{238A5A4B-8D25-4A8D-82B3-E08BB3485679}"/>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582178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2D600-4B69-413C-B85A-52B86DE3E108}"/>
              </a:ext>
            </a:extLst>
          </p:cNvPr>
          <p:cNvSpPr>
            <a:spLocks noGrp="1"/>
          </p:cNvSpPr>
          <p:nvPr>
            <p:ph type="title"/>
          </p:nvPr>
        </p:nvSpPr>
        <p:spPr/>
        <p:txBody>
          <a:bodyPr/>
          <a:lstStyle/>
          <a:p>
            <a:r>
              <a:rPr lang="en-GB" dirty="0"/>
              <a:t>Group-less Team Site</a:t>
            </a:r>
          </a:p>
        </p:txBody>
      </p:sp>
      <p:sp>
        <p:nvSpPr>
          <p:cNvPr id="3" name="Content Placeholder 2">
            <a:extLst>
              <a:ext uri="{FF2B5EF4-FFF2-40B4-BE49-F238E27FC236}">
                <a16:creationId xmlns:a16="http://schemas.microsoft.com/office/drawing/2014/main" id="{06E99AAB-169D-4043-8266-78D0A52D01E5}"/>
              </a:ext>
            </a:extLst>
          </p:cNvPr>
          <p:cNvSpPr>
            <a:spLocks noGrp="1"/>
          </p:cNvSpPr>
          <p:nvPr>
            <p:ph idx="1"/>
          </p:nvPr>
        </p:nvSpPr>
        <p:spPr>
          <a:xfrm>
            <a:off x="838200" y="1825625"/>
            <a:ext cx="6135560" cy="4351338"/>
          </a:xfrm>
        </p:spPr>
        <p:txBody>
          <a:bodyPr>
            <a:normAutofit lnSpcReduction="10000"/>
          </a:bodyPr>
          <a:lstStyle/>
          <a:p>
            <a:r>
              <a:rPr lang="en-GB" dirty="0"/>
              <a:t>Modern Team Site – just not connected to an Office 365 Group – permissions done the classic way</a:t>
            </a:r>
          </a:p>
          <a:p>
            <a:r>
              <a:rPr lang="en-GB" dirty="0"/>
              <a:t>Not available on the classic site collection creation menu</a:t>
            </a:r>
          </a:p>
          <a:p>
            <a:r>
              <a:rPr lang="en-GB" dirty="0"/>
              <a:t>Available on the sub-site creation menu on classic site</a:t>
            </a:r>
          </a:p>
          <a:p>
            <a:endParaRPr lang="en-GB" dirty="0"/>
          </a:p>
          <a:p>
            <a:r>
              <a:rPr lang="en-GB" dirty="0"/>
              <a:t>What happens if we want a site collection created like this?</a:t>
            </a:r>
          </a:p>
        </p:txBody>
      </p:sp>
      <p:pic>
        <p:nvPicPr>
          <p:cNvPr id="4" name="Picture 3">
            <a:extLst>
              <a:ext uri="{FF2B5EF4-FFF2-40B4-BE49-F238E27FC236}">
                <a16:creationId xmlns:a16="http://schemas.microsoft.com/office/drawing/2014/main" id="{A941AEF7-C774-4A0A-8E3D-D20178BCB5CE}"/>
              </a:ext>
            </a:extLst>
          </p:cNvPr>
          <p:cNvPicPr>
            <a:picLocks noChangeAspect="1"/>
          </p:cNvPicPr>
          <p:nvPr/>
        </p:nvPicPr>
        <p:blipFill>
          <a:blip r:embed="rId2"/>
          <a:stretch>
            <a:fillRect/>
          </a:stretch>
        </p:blipFill>
        <p:spPr>
          <a:xfrm>
            <a:off x="6993046" y="767881"/>
            <a:ext cx="5029162" cy="2661119"/>
          </a:xfrm>
          <a:prstGeom prst="rect">
            <a:avLst/>
          </a:prstGeom>
        </p:spPr>
      </p:pic>
      <p:sp>
        <p:nvSpPr>
          <p:cNvPr id="5" name="Arrow: Right 4">
            <a:extLst>
              <a:ext uri="{FF2B5EF4-FFF2-40B4-BE49-F238E27FC236}">
                <a16:creationId xmlns:a16="http://schemas.microsoft.com/office/drawing/2014/main" id="{35B4E966-381E-45D4-A63C-00E53F161E21}"/>
              </a:ext>
            </a:extLst>
          </p:cNvPr>
          <p:cNvSpPr/>
          <p:nvPr/>
        </p:nvSpPr>
        <p:spPr>
          <a:xfrm rot="12166826">
            <a:off x="8070353" y="2509520"/>
            <a:ext cx="1056640" cy="31496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90C13554-3E26-45B8-B20D-66354B5DC215}"/>
              </a:ext>
            </a:extLst>
          </p:cNvPr>
          <p:cNvSpPr txBox="1"/>
          <p:nvPr/>
        </p:nvSpPr>
        <p:spPr>
          <a:xfrm>
            <a:off x="9064487" y="2574235"/>
            <a:ext cx="413896" cy="707886"/>
          </a:xfrm>
          <a:prstGeom prst="rect">
            <a:avLst/>
          </a:prstGeom>
          <a:noFill/>
        </p:spPr>
        <p:txBody>
          <a:bodyPr wrap="none" rtlCol="0">
            <a:spAutoFit/>
          </a:bodyPr>
          <a:lstStyle/>
          <a:p>
            <a:r>
              <a:rPr lang="en-GB" sz="4000" dirty="0">
                <a:solidFill>
                  <a:srgbClr val="FF0000"/>
                </a:solidFill>
              </a:rPr>
              <a:t>?</a:t>
            </a:r>
            <a:endParaRPr lang="en-GB" dirty="0">
              <a:solidFill>
                <a:srgbClr val="FF0000"/>
              </a:solidFill>
            </a:endParaRPr>
          </a:p>
        </p:txBody>
      </p:sp>
      <p:pic>
        <p:nvPicPr>
          <p:cNvPr id="7" name="Picture 6">
            <a:extLst>
              <a:ext uri="{FF2B5EF4-FFF2-40B4-BE49-F238E27FC236}">
                <a16:creationId xmlns:a16="http://schemas.microsoft.com/office/drawing/2014/main" id="{B805056C-CA78-4B0D-8966-8875F5F0A633}"/>
              </a:ext>
            </a:extLst>
          </p:cNvPr>
          <p:cNvPicPr>
            <a:picLocks noChangeAspect="1"/>
          </p:cNvPicPr>
          <p:nvPr/>
        </p:nvPicPr>
        <p:blipFill>
          <a:blip r:embed="rId3"/>
          <a:stretch>
            <a:fillRect/>
          </a:stretch>
        </p:blipFill>
        <p:spPr>
          <a:xfrm>
            <a:off x="6973760" y="3643311"/>
            <a:ext cx="5045830" cy="2533651"/>
          </a:xfrm>
          <a:prstGeom prst="rect">
            <a:avLst/>
          </a:prstGeom>
        </p:spPr>
      </p:pic>
    </p:spTree>
    <p:extLst>
      <p:ext uri="{BB962C8B-B14F-4D97-AF65-F5344CB8AC3E}">
        <p14:creationId xmlns:p14="http://schemas.microsoft.com/office/powerpoint/2010/main" val="6455642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F740B-49FB-4C5B-90C5-5C0037E24C20}"/>
              </a:ext>
            </a:extLst>
          </p:cNvPr>
          <p:cNvSpPr>
            <a:spLocks noGrp="1"/>
          </p:cNvSpPr>
          <p:nvPr>
            <p:ph type="title"/>
          </p:nvPr>
        </p:nvSpPr>
        <p:spPr/>
        <p:txBody>
          <a:bodyPr/>
          <a:lstStyle/>
          <a:p>
            <a:r>
              <a:rPr lang="en-GB" dirty="0"/>
              <a:t>PowerShell to the Rescue!</a:t>
            </a:r>
          </a:p>
        </p:txBody>
      </p:sp>
      <p:sp>
        <p:nvSpPr>
          <p:cNvPr id="3" name="Content Placeholder 2">
            <a:extLst>
              <a:ext uri="{FF2B5EF4-FFF2-40B4-BE49-F238E27FC236}">
                <a16:creationId xmlns:a16="http://schemas.microsoft.com/office/drawing/2014/main" id="{55797ED2-3BD0-4874-A4FB-DEE7435A5DF4}"/>
              </a:ext>
            </a:extLst>
          </p:cNvPr>
          <p:cNvSpPr>
            <a:spLocks noGrp="1"/>
          </p:cNvSpPr>
          <p:nvPr>
            <p:ph idx="1"/>
          </p:nvPr>
        </p:nvSpPr>
        <p:spPr/>
        <p:txBody>
          <a:bodyPr>
            <a:normAutofit/>
          </a:bodyPr>
          <a:lstStyle/>
          <a:p>
            <a:r>
              <a:rPr lang="en-GB" dirty="0"/>
              <a:t>We can create a group-less Team site using PowerShell:</a:t>
            </a:r>
          </a:p>
          <a:p>
            <a:pPr marL="0" indent="0">
              <a:buNone/>
            </a:pPr>
            <a:endParaRPr lang="en-GB" dirty="0">
              <a:solidFill>
                <a:srgbClr val="0000FF"/>
              </a:solidFill>
              <a:latin typeface="Lucida Console" panose="020B0609040504020204" pitchFamily="49" charset="0"/>
            </a:endParaRPr>
          </a:p>
          <a:p>
            <a:pPr marL="0" indent="0">
              <a:buNone/>
            </a:pPr>
            <a:r>
              <a:rPr lang="en-GB" dirty="0">
                <a:solidFill>
                  <a:srgbClr val="0000FF"/>
                </a:solidFill>
                <a:latin typeface="Lucida Console" panose="020B0609040504020204" pitchFamily="49" charset="0"/>
              </a:rPr>
              <a:t>New-</a:t>
            </a:r>
            <a:r>
              <a:rPr lang="en-GB" dirty="0" err="1">
                <a:solidFill>
                  <a:srgbClr val="0000FF"/>
                </a:solidFill>
                <a:latin typeface="Lucida Console" panose="020B0609040504020204" pitchFamily="49" charset="0"/>
              </a:rPr>
              <a:t>PnPTenantSite</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-Title</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"Group-less Team Site"</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a:t>
            </a:r>
            <a:r>
              <a:rPr lang="en-GB" dirty="0" err="1">
                <a:solidFill>
                  <a:srgbClr val="000080"/>
                </a:solidFill>
                <a:latin typeface="Lucida Console" panose="020B0609040504020204" pitchFamily="49" charset="0"/>
              </a:rPr>
              <a:t>Url</a:t>
            </a:r>
            <a:r>
              <a:rPr lang="en-GB" dirty="0">
                <a:solidFill>
                  <a:prstClr val="black"/>
                </a:solidFill>
                <a:latin typeface="Lucida Console" panose="020B0609040504020204" pitchFamily="49" charset="0"/>
              </a:rPr>
              <a:t> </a:t>
            </a:r>
            <a:r>
              <a:rPr lang="en-GB" dirty="0">
                <a:solidFill>
                  <a:srgbClr val="8A2BE2"/>
                </a:solidFill>
                <a:latin typeface="Lucida Console" panose="020B0609040504020204" pitchFamily="49" charset="0"/>
              </a:rPr>
              <a:t>https://mydomain.sharepoint.com/sites/Team</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-Description</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"Group-less Team Site"</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-Owner</a:t>
            </a:r>
            <a:r>
              <a:rPr lang="en-GB" dirty="0">
                <a:solidFill>
                  <a:prstClr val="black"/>
                </a:solidFill>
                <a:latin typeface="Lucida Console" panose="020B0609040504020204" pitchFamily="49" charset="0"/>
              </a:rPr>
              <a:t> </a:t>
            </a:r>
            <a:r>
              <a:rPr lang="en-GB" dirty="0">
                <a:solidFill>
                  <a:srgbClr val="8A2BE2"/>
                </a:solidFill>
                <a:latin typeface="Lucida Console" panose="020B0609040504020204" pitchFamily="49" charset="0"/>
              </a:rPr>
              <a:t>Andy@mydomain.onmicrosoft.com</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-Template</a:t>
            </a:r>
            <a:r>
              <a:rPr lang="en-GB" dirty="0">
                <a:solidFill>
                  <a:prstClr val="black"/>
                </a:solidFill>
                <a:latin typeface="Lucida Console" panose="020B0609040504020204" pitchFamily="49" charset="0"/>
              </a:rPr>
              <a:t> </a:t>
            </a:r>
            <a:r>
              <a:rPr lang="en-GB" dirty="0">
                <a:solidFill>
                  <a:srgbClr val="8A2BE2"/>
                </a:solidFill>
                <a:latin typeface="Lucida Console" panose="020B0609040504020204" pitchFamily="49" charset="0"/>
              </a:rPr>
              <a:t>STS#3</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a:t>
            </a:r>
            <a:r>
              <a:rPr lang="en-GB" dirty="0" err="1">
                <a:solidFill>
                  <a:srgbClr val="000080"/>
                </a:solidFill>
                <a:latin typeface="Lucida Console" panose="020B0609040504020204" pitchFamily="49" charset="0"/>
              </a:rPr>
              <a:t>TimeZone</a:t>
            </a:r>
            <a:r>
              <a:rPr lang="en-GB" dirty="0">
                <a:solidFill>
                  <a:prstClr val="black"/>
                </a:solidFill>
                <a:latin typeface="Lucida Console" panose="020B0609040504020204" pitchFamily="49" charset="0"/>
              </a:rPr>
              <a:t> </a:t>
            </a:r>
            <a:r>
              <a:rPr lang="en-GB" dirty="0">
                <a:solidFill>
                  <a:srgbClr val="800080"/>
                </a:solidFill>
                <a:latin typeface="Lucida Console" panose="020B0609040504020204" pitchFamily="49" charset="0"/>
              </a:rPr>
              <a:t>2</a:t>
            </a:r>
            <a:endParaRPr lang="en-GB" dirty="0">
              <a:solidFill>
                <a:prstClr val="black"/>
              </a:solidFill>
              <a:latin typeface="Lucida Console" panose="020B0609040504020204" pitchFamily="49" charset="0"/>
            </a:endParaRPr>
          </a:p>
          <a:p>
            <a:endParaRPr lang="en-GB" dirty="0"/>
          </a:p>
          <a:p>
            <a:r>
              <a:rPr lang="en-GB" dirty="0"/>
              <a:t>Use Get-</a:t>
            </a:r>
            <a:r>
              <a:rPr lang="en-GB" dirty="0" err="1"/>
              <a:t>PnPTimeZoneId</a:t>
            </a:r>
            <a:r>
              <a:rPr lang="en-GB" dirty="0"/>
              <a:t> to retrieve a list of time zones for use</a:t>
            </a:r>
          </a:p>
        </p:txBody>
      </p:sp>
    </p:spTree>
    <p:extLst>
      <p:ext uri="{BB962C8B-B14F-4D97-AF65-F5344CB8AC3E}">
        <p14:creationId xmlns:p14="http://schemas.microsoft.com/office/powerpoint/2010/main" val="3268476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BF0A-84C3-4F7F-91A0-BD3E6377A7CD}"/>
              </a:ext>
            </a:extLst>
          </p:cNvPr>
          <p:cNvSpPr>
            <a:spLocks noGrp="1"/>
          </p:cNvSpPr>
          <p:nvPr>
            <p:ph type="title"/>
          </p:nvPr>
        </p:nvSpPr>
        <p:spPr/>
        <p:txBody>
          <a:bodyPr/>
          <a:lstStyle/>
          <a:p>
            <a:r>
              <a:rPr lang="en-GB" dirty="0"/>
              <a:t>Results</a:t>
            </a:r>
          </a:p>
        </p:txBody>
      </p:sp>
      <p:sp>
        <p:nvSpPr>
          <p:cNvPr id="3" name="Content Placeholder 2">
            <a:extLst>
              <a:ext uri="{FF2B5EF4-FFF2-40B4-BE49-F238E27FC236}">
                <a16:creationId xmlns:a16="http://schemas.microsoft.com/office/drawing/2014/main" id="{295FD6BD-59E5-47BB-A4A9-46DCC25CCC71}"/>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25EAE5AC-26D9-4A8D-A8BA-A393A2B817DA}"/>
              </a:ext>
            </a:extLst>
          </p:cNvPr>
          <p:cNvPicPr>
            <a:picLocks noChangeAspect="1"/>
          </p:cNvPicPr>
          <p:nvPr/>
        </p:nvPicPr>
        <p:blipFill>
          <a:blip r:embed="rId2"/>
          <a:stretch>
            <a:fillRect/>
          </a:stretch>
        </p:blipFill>
        <p:spPr>
          <a:xfrm>
            <a:off x="392969" y="1653765"/>
            <a:ext cx="6947632" cy="4523198"/>
          </a:xfrm>
          <a:prstGeom prst="rect">
            <a:avLst/>
          </a:prstGeom>
        </p:spPr>
      </p:pic>
      <p:pic>
        <p:nvPicPr>
          <p:cNvPr id="5" name="Picture 4">
            <a:extLst>
              <a:ext uri="{FF2B5EF4-FFF2-40B4-BE49-F238E27FC236}">
                <a16:creationId xmlns:a16="http://schemas.microsoft.com/office/drawing/2014/main" id="{31753D95-417A-443E-B4AC-C5A6A3CD2CC3}"/>
              </a:ext>
            </a:extLst>
          </p:cNvPr>
          <p:cNvPicPr>
            <a:picLocks noChangeAspect="1"/>
          </p:cNvPicPr>
          <p:nvPr/>
        </p:nvPicPr>
        <p:blipFill>
          <a:blip r:embed="rId3"/>
          <a:stretch>
            <a:fillRect/>
          </a:stretch>
        </p:blipFill>
        <p:spPr>
          <a:xfrm>
            <a:off x="8031744" y="1954676"/>
            <a:ext cx="3662416" cy="3921375"/>
          </a:xfrm>
          <a:prstGeom prst="rect">
            <a:avLst/>
          </a:prstGeom>
        </p:spPr>
      </p:pic>
    </p:spTree>
    <p:extLst>
      <p:ext uri="{BB962C8B-B14F-4D97-AF65-F5344CB8AC3E}">
        <p14:creationId xmlns:p14="http://schemas.microsoft.com/office/powerpoint/2010/main" val="2522939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B31E7-F906-405A-9009-5DF526977D49}"/>
              </a:ext>
            </a:extLst>
          </p:cNvPr>
          <p:cNvSpPr>
            <a:spLocks noGrp="1"/>
          </p:cNvSpPr>
          <p:nvPr>
            <p:ph type="title"/>
          </p:nvPr>
        </p:nvSpPr>
        <p:spPr/>
        <p:txBody>
          <a:bodyPr/>
          <a:lstStyle/>
          <a:p>
            <a:r>
              <a:rPr lang="en-GB" dirty="0"/>
              <a:t>Modern Sub-Sites</a:t>
            </a:r>
          </a:p>
        </p:txBody>
      </p:sp>
      <p:sp>
        <p:nvSpPr>
          <p:cNvPr id="3" name="Content Placeholder 2">
            <a:extLst>
              <a:ext uri="{FF2B5EF4-FFF2-40B4-BE49-F238E27FC236}">
                <a16:creationId xmlns:a16="http://schemas.microsoft.com/office/drawing/2014/main" id="{F629F081-ED3F-4234-84DE-2116EDD610B3}"/>
              </a:ext>
            </a:extLst>
          </p:cNvPr>
          <p:cNvSpPr>
            <a:spLocks noGrp="1"/>
          </p:cNvSpPr>
          <p:nvPr>
            <p:ph idx="1"/>
          </p:nvPr>
        </p:nvSpPr>
        <p:spPr/>
        <p:txBody>
          <a:bodyPr/>
          <a:lstStyle/>
          <a:p>
            <a:r>
              <a:rPr lang="en-GB" dirty="0"/>
              <a:t>You can use PowerShell to create Modern sub-sites even when not supported (e.g. Communication site collection sub-site).</a:t>
            </a:r>
          </a:p>
          <a:p>
            <a:endParaRPr lang="en-GB" dirty="0"/>
          </a:p>
          <a:p>
            <a:r>
              <a:rPr lang="en-GB" dirty="0"/>
              <a:t>This should NOT be used in production until Microsoft support this scenario.</a:t>
            </a:r>
          </a:p>
          <a:p>
            <a:endParaRPr lang="en-GB" dirty="0"/>
          </a:p>
          <a:p>
            <a:r>
              <a:rPr lang="en-GB" dirty="0"/>
              <a:t>Modern Team sub-sites can be created, check the GUI to see where this is supported.</a:t>
            </a:r>
          </a:p>
        </p:txBody>
      </p:sp>
    </p:spTree>
    <p:extLst>
      <p:ext uri="{BB962C8B-B14F-4D97-AF65-F5344CB8AC3E}">
        <p14:creationId xmlns:p14="http://schemas.microsoft.com/office/powerpoint/2010/main" val="1195929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5DE52E9-C2D7-4E98-ACAC-4CD036CD8DB2}"/>
              </a:ext>
            </a:extLst>
          </p:cNvPr>
          <p:cNvSpPr>
            <a:spLocks noGrp="1"/>
          </p:cNvSpPr>
          <p:nvPr>
            <p:ph type="title"/>
          </p:nvPr>
        </p:nvSpPr>
        <p:spPr/>
        <p:txBody>
          <a:bodyPr>
            <a:normAutofit/>
          </a:bodyPr>
          <a:lstStyle/>
          <a:p>
            <a:r>
              <a:rPr lang="en-GB" dirty="0"/>
              <a:t>Content Types, Templates, Libraries, Views</a:t>
            </a:r>
          </a:p>
        </p:txBody>
      </p:sp>
      <p:sp>
        <p:nvSpPr>
          <p:cNvPr id="9" name="Text Placeholder 8">
            <a:extLst>
              <a:ext uri="{FF2B5EF4-FFF2-40B4-BE49-F238E27FC236}">
                <a16:creationId xmlns:a16="http://schemas.microsoft.com/office/drawing/2014/main" id="{983FC019-A339-4085-B714-CEAE2F46860F}"/>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968158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2EAF2-77E5-4D80-8713-9E83E36283EB}"/>
              </a:ext>
            </a:extLst>
          </p:cNvPr>
          <p:cNvSpPr>
            <a:spLocks noGrp="1"/>
          </p:cNvSpPr>
          <p:nvPr>
            <p:ph type="title"/>
          </p:nvPr>
        </p:nvSpPr>
        <p:spPr/>
        <p:txBody>
          <a:bodyPr/>
          <a:lstStyle/>
          <a:p>
            <a:r>
              <a:rPr lang="en-GB" dirty="0"/>
              <a:t>Content Types</a:t>
            </a:r>
          </a:p>
        </p:txBody>
      </p:sp>
      <p:sp>
        <p:nvSpPr>
          <p:cNvPr id="3" name="Content Placeholder 2">
            <a:extLst>
              <a:ext uri="{FF2B5EF4-FFF2-40B4-BE49-F238E27FC236}">
                <a16:creationId xmlns:a16="http://schemas.microsoft.com/office/drawing/2014/main" id="{1A4377E2-055B-4477-BE15-18A45E272330}"/>
              </a:ext>
            </a:extLst>
          </p:cNvPr>
          <p:cNvSpPr>
            <a:spLocks noGrp="1"/>
          </p:cNvSpPr>
          <p:nvPr>
            <p:ph idx="1"/>
          </p:nvPr>
        </p:nvSpPr>
        <p:spPr/>
        <p:txBody>
          <a:bodyPr/>
          <a:lstStyle/>
          <a:p>
            <a:r>
              <a:rPr lang="en-GB" dirty="0"/>
              <a:t>Can be centrally managed in the Content Type Hub</a:t>
            </a:r>
          </a:p>
          <a:p>
            <a:pPr lvl="1"/>
            <a:r>
              <a:rPr lang="en-GB" dirty="0">
                <a:hlinkClick r:id="rId2"/>
              </a:rPr>
              <a:t>https://mydomain.sharepoint.com/sites/contenttypehub</a:t>
            </a:r>
            <a:endParaRPr lang="en-GB" dirty="0"/>
          </a:p>
          <a:p>
            <a:pPr lvl="1"/>
            <a:r>
              <a:rPr lang="en-GB" dirty="0"/>
              <a:t>Must be published to be come available in other site collections; this can be a limiting factor as we have to wait for the publishing timer jobs</a:t>
            </a:r>
          </a:p>
          <a:p>
            <a:r>
              <a:rPr lang="en-GB" dirty="0"/>
              <a:t>Can be created in each site collection required</a:t>
            </a:r>
          </a:p>
          <a:p>
            <a:pPr lvl="1"/>
            <a:r>
              <a:rPr lang="en-GB" dirty="0"/>
              <a:t>If you want the same content type in each site collection, ensure you specify the ID</a:t>
            </a:r>
          </a:p>
          <a:p>
            <a:pPr lvl="1"/>
            <a:r>
              <a:rPr lang="en-GB" dirty="0"/>
              <a:t>Failing to specify the ID (or using the CUI to create content types in multiple site collections results in content type =/= content type</a:t>
            </a:r>
          </a:p>
        </p:txBody>
      </p:sp>
    </p:spTree>
    <p:extLst>
      <p:ext uri="{BB962C8B-B14F-4D97-AF65-F5344CB8AC3E}">
        <p14:creationId xmlns:p14="http://schemas.microsoft.com/office/powerpoint/2010/main" val="30417756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2EAF2-77E5-4D80-8713-9E83E36283EB}"/>
              </a:ext>
            </a:extLst>
          </p:cNvPr>
          <p:cNvSpPr>
            <a:spLocks noGrp="1"/>
          </p:cNvSpPr>
          <p:nvPr>
            <p:ph type="title"/>
          </p:nvPr>
        </p:nvSpPr>
        <p:spPr/>
        <p:txBody>
          <a:bodyPr/>
          <a:lstStyle/>
          <a:p>
            <a:r>
              <a:rPr lang="en-GB" dirty="0" err="1"/>
              <a:t>CreateDrive</a:t>
            </a:r>
            <a:r>
              <a:rPr lang="en-GB" dirty="0"/>
              <a:t> Option</a:t>
            </a:r>
          </a:p>
        </p:txBody>
      </p:sp>
      <p:sp>
        <p:nvSpPr>
          <p:cNvPr id="3" name="Content Placeholder 2">
            <a:extLst>
              <a:ext uri="{FF2B5EF4-FFF2-40B4-BE49-F238E27FC236}">
                <a16:creationId xmlns:a16="http://schemas.microsoft.com/office/drawing/2014/main" id="{1A4377E2-055B-4477-BE15-18A45E272330}"/>
              </a:ext>
            </a:extLst>
          </p:cNvPr>
          <p:cNvSpPr>
            <a:spLocks noGrp="1"/>
          </p:cNvSpPr>
          <p:nvPr>
            <p:ph idx="1"/>
          </p:nvPr>
        </p:nvSpPr>
        <p:spPr/>
        <p:txBody>
          <a:bodyPr/>
          <a:lstStyle/>
          <a:p>
            <a:pPr marL="0" indent="0">
              <a:buNone/>
            </a:pPr>
            <a:r>
              <a:rPr lang="en-GB" dirty="0">
                <a:solidFill>
                  <a:srgbClr val="0000FF"/>
                </a:solidFill>
                <a:latin typeface="Lucida Console" panose="020B0609040504020204" pitchFamily="49" charset="0"/>
              </a:rPr>
              <a:t>Connect-</a:t>
            </a:r>
            <a:r>
              <a:rPr lang="en-GB" dirty="0" err="1">
                <a:solidFill>
                  <a:srgbClr val="0000FF"/>
                </a:solidFill>
                <a:latin typeface="Lucida Console" panose="020B0609040504020204" pitchFamily="49" charset="0"/>
              </a:rPr>
              <a:t>PnPOnline</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a:t>
            </a:r>
            <a:r>
              <a:rPr lang="en-GB" dirty="0" err="1">
                <a:solidFill>
                  <a:srgbClr val="000080"/>
                </a:solidFill>
                <a:latin typeface="Lucida Console" panose="020B0609040504020204" pitchFamily="49" charset="0"/>
              </a:rPr>
              <a:t>Url</a:t>
            </a:r>
            <a:r>
              <a:rPr lang="en-GB" dirty="0">
                <a:solidFill>
                  <a:prstClr val="black"/>
                </a:solidFill>
                <a:latin typeface="Lucida Console" panose="020B0609040504020204" pitchFamily="49" charset="0"/>
              </a:rPr>
              <a:t> </a:t>
            </a:r>
            <a:r>
              <a:rPr lang="en-GB" dirty="0">
                <a:solidFill>
                  <a:srgbClr val="8A2BE2"/>
                </a:solidFill>
                <a:latin typeface="Lucida Console" panose="020B0609040504020204" pitchFamily="49" charset="0"/>
              </a:rPr>
              <a:t>https://mydomain.sharepoint.com</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a:t>
            </a:r>
            <a:r>
              <a:rPr lang="en-GB" dirty="0" err="1">
                <a:solidFill>
                  <a:srgbClr val="000080"/>
                </a:solidFill>
                <a:latin typeface="Lucida Console" panose="020B0609040504020204" pitchFamily="49" charset="0"/>
              </a:rPr>
              <a:t>CreateDrive</a:t>
            </a:r>
            <a:r>
              <a:rPr lang="en-GB" dirty="0">
                <a:solidFill>
                  <a:srgbClr val="000080"/>
                </a:solidFill>
                <a:latin typeface="Lucida Console" panose="020B0609040504020204" pitchFamily="49" charset="0"/>
              </a:rPr>
              <a:t> </a:t>
            </a:r>
          </a:p>
          <a:p>
            <a:endParaRPr lang="en-GB" dirty="0"/>
          </a:p>
          <a:p>
            <a:r>
              <a:rPr lang="en-GB" dirty="0"/>
              <a:t>Creates an SPO:\ drive</a:t>
            </a:r>
          </a:p>
          <a:p>
            <a:r>
              <a:rPr lang="en-GB" dirty="0"/>
              <a:t>Very useful for exploring</a:t>
            </a:r>
          </a:p>
        </p:txBody>
      </p:sp>
      <p:pic>
        <p:nvPicPr>
          <p:cNvPr id="4" name="Picture 3">
            <a:extLst>
              <a:ext uri="{FF2B5EF4-FFF2-40B4-BE49-F238E27FC236}">
                <a16:creationId xmlns:a16="http://schemas.microsoft.com/office/drawing/2014/main" id="{042FBCC7-D30B-4387-9416-1E74657421E8}"/>
              </a:ext>
            </a:extLst>
          </p:cNvPr>
          <p:cNvPicPr>
            <a:picLocks noChangeAspect="1"/>
          </p:cNvPicPr>
          <p:nvPr/>
        </p:nvPicPr>
        <p:blipFill>
          <a:blip r:embed="rId3"/>
          <a:stretch>
            <a:fillRect/>
          </a:stretch>
        </p:blipFill>
        <p:spPr>
          <a:xfrm>
            <a:off x="6006586" y="2903549"/>
            <a:ext cx="4884934" cy="3408351"/>
          </a:xfrm>
          <a:prstGeom prst="rect">
            <a:avLst/>
          </a:prstGeom>
        </p:spPr>
      </p:pic>
    </p:spTree>
    <p:extLst>
      <p:ext uri="{BB962C8B-B14F-4D97-AF65-F5344CB8AC3E}">
        <p14:creationId xmlns:p14="http://schemas.microsoft.com/office/powerpoint/2010/main" val="313605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E31CC-BAA8-4293-AC50-E72813B051C8}"/>
              </a:ext>
            </a:extLst>
          </p:cNvPr>
          <p:cNvSpPr>
            <a:spLocks noGrp="1"/>
          </p:cNvSpPr>
          <p:nvPr>
            <p:ph type="title"/>
          </p:nvPr>
        </p:nvSpPr>
        <p:spPr/>
        <p:txBody>
          <a:bodyPr/>
          <a:lstStyle/>
          <a:p>
            <a:r>
              <a:rPr lang="en-GB" dirty="0"/>
              <a:t>Create Columns</a:t>
            </a:r>
          </a:p>
        </p:txBody>
      </p:sp>
      <p:sp>
        <p:nvSpPr>
          <p:cNvPr id="3" name="Content Placeholder 2">
            <a:extLst>
              <a:ext uri="{FF2B5EF4-FFF2-40B4-BE49-F238E27FC236}">
                <a16:creationId xmlns:a16="http://schemas.microsoft.com/office/drawing/2014/main" id="{FD62D1F4-8625-4C30-B604-00C538329EFB}"/>
              </a:ext>
            </a:extLst>
          </p:cNvPr>
          <p:cNvSpPr>
            <a:spLocks noGrp="1"/>
          </p:cNvSpPr>
          <p:nvPr>
            <p:ph idx="1"/>
          </p:nvPr>
        </p:nvSpPr>
        <p:spPr/>
        <p:txBody>
          <a:bodyPr/>
          <a:lstStyle/>
          <a:p>
            <a:r>
              <a:rPr lang="en-GB" dirty="0"/>
              <a:t>We can use PnP PowerShell to quickly and easily create columns, for example:</a:t>
            </a:r>
          </a:p>
          <a:p>
            <a:pPr marL="0" indent="0">
              <a:buNone/>
            </a:pPr>
            <a:endParaRPr lang="en-GB" sz="1600" dirty="0"/>
          </a:p>
          <a:p>
            <a:pPr marL="0" indent="0">
              <a:buNone/>
            </a:pPr>
            <a:r>
              <a:rPr lang="en-GB" dirty="0">
                <a:solidFill>
                  <a:srgbClr val="0000FF"/>
                </a:solidFill>
                <a:latin typeface="Lucida Console" panose="020B0609040504020204" pitchFamily="49" charset="0"/>
              </a:rPr>
              <a:t>Add-</a:t>
            </a:r>
            <a:r>
              <a:rPr lang="en-GB" dirty="0" err="1">
                <a:solidFill>
                  <a:srgbClr val="0000FF"/>
                </a:solidFill>
                <a:latin typeface="Lucida Console" panose="020B0609040504020204" pitchFamily="49" charset="0"/>
              </a:rPr>
              <a:t>PnPField</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-DisplayName</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"Policy Owner"</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a:t>
            </a:r>
            <a:r>
              <a:rPr lang="en-GB" dirty="0" err="1">
                <a:solidFill>
                  <a:srgbClr val="000080"/>
                </a:solidFill>
                <a:latin typeface="Lucida Console" panose="020B0609040504020204" pitchFamily="49" charset="0"/>
              </a:rPr>
              <a:t>InternalName</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a:t>
            </a:r>
            <a:r>
              <a:rPr lang="en-GB" dirty="0" err="1">
                <a:solidFill>
                  <a:srgbClr val="8B0000"/>
                </a:solidFill>
                <a:latin typeface="Lucida Console" panose="020B0609040504020204" pitchFamily="49" charset="0"/>
              </a:rPr>
              <a:t>PolicyOnwer</a:t>
            </a:r>
            <a:r>
              <a:rPr lang="en-GB" dirty="0">
                <a:solidFill>
                  <a:srgbClr val="8B0000"/>
                </a:solidFill>
                <a:latin typeface="Lucida Console" panose="020B0609040504020204" pitchFamily="49" charset="0"/>
              </a:rPr>
              <a:t>"</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-Type</a:t>
            </a:r>
            <a:r>
              <a:rPr lang="en-GB" dirty="0">
                <a:solidFill>
                  <a:prstClr val="black"/>
                </a:solidFill>
                <a:latin typeface="Lucida Console" panose="020B0609040504020204" pitchFamily="49" charset="0"/>
              </a:rPr>
              <a:t> </a:t>
            </a:r>
            <a:r>
              <a:rPr lang="en-GB" dirty="0">
                <a:solidFill>
                  <a:srgbClr val="8A2BE2"/>
                </a:solidFill>
                <a:latin typeface="Lucida Console" panose="020B0609040504020204" pitchFamily="49" charset="0"/>
              </a:rPr>
              <a:t>User</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-Group</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a:t>
            </a:r>
            <a:r>
              <a:rPr lang="en-GB" dirty="0" err="1">
                <a:solidFill>
                  <a:srgbClr val="8B0000"/>
                </a:solidFill>
                <a:latin typeface="Lucida Console" panose="020B0609040504020204" pitchFamily="49" charset="0"/>
              </a:rPr>
              <a:t>MyDomain</a:t>
            </a:r>
            <a:r>
              <a:rPr lang="en-GB" dirty="0">
                <a:solidFill>
                  <a:srgbClr val="8B0000"/>
                </a:solidFill>
                <a:latin typeface="Lucida Console" panose="020B0609040504020204" pitchFamily="49" charset="0"/>
              </a:rPr>
              <a:t> Columns“</a:t>
            </a:r>
            <a:br>
              <a:rPr lang="en-GB" dirty="0">
                <a:solidFill>
                  <a:srgbClr val="8B0000"/>
                </a:solidFill>
                <a:latin typeface="Lucida Console" panose="020B0609040504020204" pitchFamily="49" charset="0"/>
              </a:rPr>
            </a:br>
            <a:endParaRPr lang="en-GB" dirty="0">
              <a:solidFill>
                <a:prstClr val="black"/>
              </a:solidFill>
              <a:latin typeface="Lucida Console" panose="020B0609040504020204" pitchFamily="49" charset="0"/>
            </a:endParaRPr>
          </a:p>
          <a:p>
            <a:pPr marL="0" indent="0">
              <a:buNone/>
            </a:pPr>
            <a:r>
              <a:rPr lang="en-GB" dirty="0">
                <a:solidFill>
                  <a:srgbClr val="0000FF"/>
                </a:solidFill>
                <a:latin typeface="Lucida Console" panose="020B0609040504020204" pitchFamily="49" charset="0"/>
              </a:rPr>
              <a:t>Add-</a:t>
            </a:r>
            <a:r>
              <a:rPr lang="en-GB" dirty="0" err="1">
                <a:solidFill>
                  <a:srgbClr val="0000FF"/>
                </a:solidFill>
                <a:latin typeface="Lucida Console" panose="020B0609040504020204" pitchFamily="49" charset="0"/>
              </a:rPr>
              <a:t>PnPField</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-DisplayName</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"Policy Review Date"</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a:t>
            </a:r>
            <a:r>
              <a:rPr lang="en-GB" dirty="0" err="1">
                <a:solidFill>
                  <a:srgbClr val="000080"/>
                </a:solidFill>
                <a:latin typeface="Lucida Console" panose="020B0609040504020204" pitchFamily="49" charset="0"/>
              </a:rPr>
              <a:t>InternalName</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a:t>
            </a:r>
            <a:r>
              <a:rPr lang="en-GB" dirty="0" err="1">
                <a:solidFill>
                  <a:srgbClr val="8B0000"/>
                </a:solidFill>
                <a:latin typeface="Lucida Console" panose="020B0609040504020204" pitchFamily="49" charset="0"/>
              </a:rPr>
              <a:t>PolicyReviewDate</a:t>
            </a:r>
            <a:r>
              <a:rPr lang="en-GB" dirty="0">
                <a:solidFill>
                  <a:srgbClr val="8B0000"/>
                </a:solidFill>
                <a:latin typeface="Lucida Console" panose="020B0609040504020204" pitchFamily="49" charset="0"/>
              </a:rPr>
              <a:t>"</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-Type</a:t>
            </a:r>
            <a:r>
              <a:rPr lang="en-GB" dirty="0">
                <a:solidFill>
                  <a:prstClr val="black"/>
                </a:solidFill>
                <a:latin typeface="Lucida Console" panose="020B0609040504020204" pitchFamily="49" charset="0"/>
              </a:rPr>
              <a:t> </a:t>
            </a:r>
            <a:r>
              <a:rPr lang="en-GB" dirty="0" err="1">
                <a:solidFill>
                  <a:srgbClr val="8A2BE2"/>
                </a:solidFill>
                <a:latin typeface="Lucida Console" panose="020B0609040504020204" pitchFamily="49" charset="0"/>
              </a:rPr>
              <a:t>DateTime</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-Group</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a:t>
            </a:r>
            <a:r>
              <a:rPr lang="en-GB" dirty="0" err="1">
                <a:solidFill>
                  <a:srgbClr val="8B0000"/>
                </a:solidFill>
                <a:latin typeface="Lucida Console" panose="020B0609040504020204" pitchFamily="49" charset="0"/>
              </a:rPr>
              <a:t>MyDomain</a:t>
            </a:r>
            <a:r>
              <a:rPr lang="en-GB" dirty="0">
                <a:solidFill>
                  <a:srgbClr val="8B0000"/>
                </a:solidFill>
                <a:latin typeface="Lucida Console" panose="020B0609040504020204" pitchFamily="49" charset="0"/>
              </a:rPr>
              <a:t> Columns" </a:t>
            </a:r>
          </a:p>
          <a:p>
            <a:endParaRPr lang="en-GB" dirty="0"/>
          </a:p>
        </p:txBody>
      </p:sp>
    </p:spTree>
    <p:extLst>
      <p:ext uri="{BB962C8B-B14F-4D97-AF65-F5344CB8AC3E}">
        <p14:creationId xmlns:p14="http://schemas.microsoft.com/office/powerpoint/2010/main" val="1781207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ABF9B-C553-4EE5-9557-76215B5CC2D6}"/>
              </a:ext>
            </a:extLst>
          </p:cNvPr>
          <p:cNvSpPr>
            <a:spLocks noGrp="1"/>
          </p:cNvSpPr>
          <p:nvPr>
            <p:ph type="title"/>
          </p:nvPr>
        </p:nvSpPr>
        <p:spPr/>
        <p:txBody>
          <a:bodyPr/>
          <a:lstStyle/>
          <a:p>
            <a:r>
              <a:rPr lang="en-GB" dirty="0"/>
              <a:t>Agenda</a:t>
            </a:r>
          </a:p>
        </p:txBody>
      </p:sp>
      <p:sp>
        <p:nvSpPr>
          <p:cNvPr id="3" name="Content Placeholder 2">
            <a:extLst>
              <a:ext uri="{FF2B5EF4-FFF2-40B4-BE49-F238E27FC236}">
                <a16:creationId xmlns:a16="http://schemas.microsoft.com/office/drawing/2014/main" id="{C74B503A-0191-4EFB-A8D3-356D829C3BD5}"/>
              </a:ext>
            </a:extLst>
          </p:cNvPr>
          <p:cNvSpPr>
            <a:spLocks noGrp="1"/>
          </p:cNvSpPr>
          <p:nvPr>
            <p:ph idx="1"/>
          </p:nvPr>
        </p:nvSpPr>
        <p:spPr/>
        <p:txBody>
          <a:bodyPr>
            <a:normAutofit fontScale="85000" lnSpcReduction="20000"/>
          </a:bodyPr>
          <a:lstStyle/>
          <a:p>
            <a:r>
              <a:rPr lang="en-GB" dirty="0"/>
              <a:t>Introduction</a:t>
            </a:r>
          </a:p>
          <a:p>
            <a:r>
              <a:rPr lang="en-GB" dirty="0"/>
              <a:t>Previous talks</a:t>
            </a:r>
          </a:p>
          <a:p>
            <a:r>
              <a:rPr lang="en-GB" dirty="0"/>
              <a:t>What we’re concentrating on</a:t>
            </a:r>
          </a:p>
          <a:p>
            <a:r>
              <a:rPr lang="en-GB" dirty="0"/>
              <a:t>Keeping up-to-date</a:t>
            </a:r>
          </a:p>
          <a:p>
            <a:r>
              <a:rPr lang="en-GB" dirty="0"/>
              <a:t>Making a connection</a:t>
            </a:r>
          </a:p>
          <a:p>
            <a:r>
              <a:rPr lang="en-GB" dirty="0"/>
              <a:t>Group-less Team Sites</a:t>
            </a:r>
          </a:p>
          <a:p>
            <a:r>
              <a:rPr lang="en-GB" dirty="0"/>
              <a:t>Content types, templates, libraries, views</a:t>
            </a:r>
          </a:p>
          <a:p>
            <a:r>
              <a:rPr lang="en-GB" dirty="0"/>
              <a:t>Deleting all list items</a:t>
            </a:r>
          </a:p>
          <a:p>
            <a:r>
              <a:rPr lang="en-GB" dirty="0"/>
              <a:t>Featured links on the SharePoint home page</a:t>
            </a:r>
          </a:p>
          <a:p>
            <a:r>
              <a:rPr lang="en-GB" dirty="0"/>
              <a:t>Navigation</a:t>
            </a:r>
          </a:p>
          <a:p>
            <a:r>
              <a:rPr lang="en-GB" dirty="0"/>
              <a:t>Property </a:t>
            </a:r>
            <a:r>
              <a:rPr lang="en-GB"/>
              <a:t>bag configuration</a:t>
            </a:r>
            <a:endParaRPr lang="en-GB" dirty="0"/>
          </a:p>
        </p:txBody>
      </p:sp>
    </p:spTree>
    <p:extLst>
      <p:ext uri="{BB962C8B-B14F-4D97-AF65-F5344CB8AC3E}">
        <p14:creationId xmlns:p14="http://schemas.microsoft.com/office/powerpoint/2010/main" val="915155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8E0D9-0E8D-4445-9FB1-16244C2CD430}"/>
              </a:ext>
            </a:extLst>
          </p:cNvPr>
          <p:cNvSpPr>
            <a:spLocks noGrp="1"/>
          </p:cNvSpPr>
          <p:nvPr>
            <p:ph type="title"/>
          </p:nvPr>
        </p:nvSpPr>
        <p:spPr/>
        <p:txBody>
          <a:bodyPr/>
          <a:lstStyle/>
          <a:p>
            <a:r>
              <a:rPr lang="en-GB" dirty="0"/>
              <a:t>However…</a:t>
            </a:r>
          </a:p>
        </p:txBody>
      </p:sp>
      <p:sp>
        <p:nvSpPr>
          <p:cNvPr id="3" name="Content Placeholder 2">
            <a:extLst>
              <a:ext uri="{FF2B5EF4-FFF2-40B4-BE49-F238E27FC236}">
                <a16:creationId xmlns:a16="http://schemas.microsoft.com/office/drawing/2014/main" id="{9509FB39-7E13-46B9-90A5-CC421C399EE2}"/>
              </a:ext>
            </a:extLst>
          </p:cNvPr>
          <p:cNvSpPr>
            <a:spLocks noGrp="1"/>
          </p:cNvSpPr>
          <p:nvPr>
            <p:ph idx="1"/>
          </p:nvPr>
        </p:nvSpPr>
        <p:spPr>
          <a:xfrm>
            <a:off x="838200" y="1825625"/>
            <a:ext cx="7729330" cy="4351338"/>
          </a:xfrm>
        </p:spPr>
        <p:txBody>
          <a:bodyPr/>
          <a:lstStyle/>
          <a:p>
            <a:r>
              <a:rPr lang="en-GB" dirty="0"/>
              <a:t>Columns created this way conform to the defaults for columns created via the GUI. Examples:</a:t>
            </a:r>
          </a:p>
          <a:p>
            <a:endParaRPr lang="en-GB" dirty="0"/>
          </a:p>
          <a:p>
            <a:r>
              <a:rPr lang="en-GB" dirty="0"/>
              <a:t>User column:</a:t>
            </a:r>
          </a:p>
          <a:p>
            <a:endParaRPr lang="en-GB" dirty="0"/>
          </a:p>
          <a:p>
            <a:endParaRPr lang="en-GB" dirty="0"/>
          </a:p>
          <a:p>
            <a:r>
              <a:rPr lang="en-GB" dirty="0" err="1"/>
              <a:t>DateTime</a:t>
            </a:r>
            <a:r>
              <a:rPr lang="en-GB" dirty="0"/>
              <a:t> column:</a:t>
            </a:r>
          </a:p>
        </p:txBody>
      </p:sp>
      <p:pic>
        <p:nvPicPr>
          <p:cNvPr id="4" name="Picture 3">
            <a:extLst>
              <a:ext uri="{FF2B5EF4-FFF2-40B4-BE49-F238E27FC236}">
                <a16:creationId xmlns:a16="http://schemas.microsoft.com/office/drawing/2014/main" id="{FFC4A187-03AD-42A1-B797-7B01CE52126C}"/>
              </a:ext>
            </a:extLst>
          </p:cNvPr>
          <p:cNvPicPr>
            <a:picLocks noChangeAspect="1"/>
          </p:cNvPicPr>
          <p:nvPr/>
        </p:nvPicPr>
        <p:blipFill>
          <a:blip r:embed="rId2"/>
          <a:stretch>
            <a:fillRect/>
          </a:stretch>
        </p:blipFill>
        <p:spPr>
          <a:xfrm>
            <a:off x="4826463" y="3560062"/>
            <a:ext cx="4037412" cy="766795"/>
          </a:xfrm>
          <a:prstGeom prst="rect">
            <a:avLst/>
          </a:prstGeom>
        </p:spPr>
      </p:pic>
      <p:pic>
        <p:nvPicPr>
          <p:cNvPr id="5" name="Picture 4">
            <a:extLst>
              <a:ext uri="{FF2B5EF4-FFF2-40B4-BE49-F238E27FC236}">
                <a16:creationId xmlns:a16="http://schemas.microsoft.com/office/drawing/2014/main" id="{3420D908-B610-4710-A6F8-44498A190D72}"/>
              </a:ext>
            </a:extLst>
          </p:cNvPr>
          <p:cNvPicPr>
            <a:picLocks noChangeAspect="1"/>
          </p:cNvPicPr>
          <p:nvPr/>
        </p:nvPicPr>
        <p:blipFill>
          <a:blip r:embed="rId3"/>
          <a:stretch>
            <a:fillRect/>
          </a:stretch>
        </p:blipFill>
        <p:spPr>
          <a:xfrm>
            <a:off x="5064999" y="5081949"/>
            <a:ext cx="3034166" cy="609809"/>
          </a:xfrm>
          <a:prstGeom prst="rect">
            <a:avLst/>
          </a:prstGeom>
        </p:spPr>
      </p:pic>
    </p:spTree>
    <p:extLst>
      <p:ext uri="{BB962C8B-B14F-4D97-AF65-F5344CB8AC3E}">
        <p14:creationId xmlns:p14="http://schemas.microsoft.com/office/powerpoint/2010/main" val="36015153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45FE4-A741-4B4E-ADFC-212D49882E40}"/>
              </a:ext>
            </a:extLst>
          </p:cNvPr>
          <p:cNvSpPr>
            <a:spLocks noGrp="1"/>
          </p:cNvSpPr>
          <p:nvPr>
            <p:ph type="title"/>
          </p:nvPr>
        </p:nvSpPr>
        <p:spPr/>
        <p:txBody>
          <a:bodyPr/>
          <a:lstStyle/>
          <a:p>
            <a:r>
              <a:rPr lang="en-GB" dirty="0"/>
              <a:t>Create with Greater Control</a:t>
            </a:r>
          </a:p>
        </p:txBody>
      </p:sp>
      <p:sp>
        <p:nvSpPr>
          <p:cNvPr id="3" name="Content Placeholder 2">
            <a:extLst>
              <a:ext uri="{FF2B5EF4-FFF2-40B4-BE49-F238E27FC236}">
                <a16:creationId xmlns:a16="http://schemas.microsoft.com/office/drawing/2014/main" id="{201EF32C-6984-4B6F-A925-4776445A80DD}"/>
              </a:ext>
            </a:extLst>
          </p:cNvPr>
          <p:cNvSpPr>
            <a:spLocks noGrp="1"/>
          </p:cNvSpPr>
          <p:nvPr>
            <p:ph idx="1"/>
          </p:nvPr>
        </p:nvSpPr>
        <p:spPr/>
        <p:txBody>
          <a:bodyPr/>
          <a:lstStyle/>
          <a:p>
            <a:r>
              <a:rPr lang="en-GB" dirty="0"/>
              <a:t>Specific column configuration is stored in ‘</a:t>
            </a:r>
            <a:r>
              <a:rPr lang="en-GB" dirty="0" err="1"/>
              <a:t>SchemaXml</a:t>
            </a:r>
            <a:r>
              <a:rPr lang="en-GB" dirty="0"/>
              <a:t>’:</a:t>
            </a:r>
          </a:p>
          <a:p>
            <a:endParaRPr lang="en-GB" dirty="0"/>
          </a:p>
          <a:p>
            <a:endParaRPr lang="en-GB" dirty="0"/>
          </a:p>
          <a:p>
            <a:endParaRPr lang="en-GB" dirty="0"/>
          </a:p>
          <a:p>
            <a:r>
              <a:rPr lang="en-GB" dirty="0"/>
              <a:t>We can use the ‘Add-</a:t>
            </a:r>
            <a:r>
              <a:rPr lang="en-GB" dirty="0" err="1"/>
              <a:t>PnPFieldFromXml</a:t>
            </a:r>
            <a:r>
              <a:rPr lang="en-GB" dirty="0"/>
              <a:t>’ command to have more control over the creation process.</a:t>
            </a:r>
          </a:p>
          <a:p>
            <a:r>
              <a:rPr lang="en-GB" dirty="0"/>
              <a:t>Create a column via the GUI and examine its </a:t>
            </a:r>
            <a:r>
              <a:rPr lang="en-GB" dirty="0" err="1"/>
              <a:t>SchemaXml</a:t>
            </a:r>
            <a:r>
              <a:rPr lang="en-GB" dirty="0"/>
              <a:t> field to determine the options you require.</a:t>
            </a:r>
          </a:p>
          <a:p>
            <a:r>
              <a:rPr lang="en-GB" dirty="0"/>
              <a:t>Don’t need to include all options and specifically not </a:t>
            </a:r>
            <a:r>
              <a:rPr lang="en-GB" dirty="0" err="1"/>
              <a:t>SourceID</a:t>
            </a:r>
            <a:endParaRPr lang="en-GB" dirty="0"/>
          </a:p>
        </p:txBody>
      </p:sp>
      <p:pic>
        <p:nvPicPr>
          <p:cNvPr id="4" name="Picture 3">
            <a:extLst>
              <a:ext uri="{FF2B5EF4-FFF2-40B4-BE49-F238E27FC236}">
                <a16:creationId xmlns:a16="http://schemas.microsoft.com/office/drawing/2014/main" id="{EB34CA91-8C5C-4D44-B6AB-D79428C230ED}"/>
              </a:ext>
            </a:extLst>
          </p:cNvPr>
          <p:cNvPicPr>
            <a:picLocks noChangeAspect="1"/>
          </p:cNvPicPr>
          <p:nvPr/>
        </p:nvPicPr>
        <p:blipFill rotWithShape="1">
          <a:blip r:embed="rId2"/>
          <a:srcRect l="-21" r="-1" b="4202"/>
          <a:stretch/>
        </p:blipFill>
        <p:spPr>
          <a:xfrm>
            <a:off x="995680" y="2629507"/>
            <a:ext cx="28121782" cy="926494"/>
          </a:xfrm>
          <a:prstGeom prst="rect">
            <a:avLst/>
          </a:prstGeom>
        </p:spPr>
      </p:pic>
    </p:spTree>
    <p:extLst>
      <p:ext uri="{BB962C8B-B14F-4D97-AF65-F5344CB8AC3E}">
        <p14:creationId xmlns:p14="http://schemas.microsoft.com/office/powerpoint/2010/main" val="274779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C0343-A5D0-4201-864E-5901487FD0F3}"/>
              </a:ext>
            </a:extLst>
          </p:cNvPr>
          <p:cNvSpPr>
            <a:spLocks noGrp="1"/>
          </p:cNvSpPr>
          <p:nvPr>
            <p:ph type="title"/>
          </p:nvPr>
        </p:nvSpPr>
        <p:spPr/>
        <p:txBody>
          <a:bodyPr/>
          <a:lstStyle/>
          <a:p>
            <a:r>
              <a:rPr lang="en-GB" dirty="0"/>
              <a:t>Add-</a:t>
            </a:r>
            <a:r>
              <a:rPr lang="en-GB" dirty="0" err="1"/>
              <a:t>PnPFieldFromXml</a:t>
            </a:r>
            <a:endParaRPr lang="en-GB" dirty="0"/>
          </a:p>
        </p:txBody>
      </p:sp>
      <p:sp>
        <p:nvSpPr>
          <p:cNvPr id="3" name="Content Placeholder 2">
            <a:extLst>
              <a:ext uri="{FF2B5EF4-FFF2-40B4-BE49-F238E27FC236}">
                <a16:creationId xmlns:a16="http://schemas.microsoft.com/office/drawing/2014/main" id="{820AA9C8-B373-4434-9A98-8EF1FFBDF7AD}"/>
              </a:ext>
            </a:extLst>
          </p:cNvPr>
          <p:cNvSpPr>
            <a:spLocks noGrp="1"/>
          </p:cNvSpPr>
          <p:nvPr>
            <p:ph idx="1"/>
          </p:nvPr>
        </p:nvSpPr>
        <p:spPr/>
        <p:txBody>
          <a:bodyPr/>
          <a:lstStyle/>
          <a:p>
            <a:endParaRPr lang="en-GB" dirty="0"/>
          </a:p>
          <a:p>
            <a:pPr marL="0" indent="0">
              <a:buNone/>
            </a:pPr>
            <a:r>
              <a:rPr lang="en-GB" dirty="0">
                <a:solidFill>
                  <a:srgbClr val="0000FF"/>
                </a:solidFill>
                <a:latin typeface="Lucida Console" panose="020B0609040504020204" pitchFamily="49" charset="0"/>
              </a:rPr>
              <a:t>Add-</a:t>
            </a:r>
            <a:r>
              <a:rPr lang="en-GB" dirty="0" err="1">
                <a:solidFill>
                  <a:srgbClr val="0000FF"/>
                </a:solidFill>
                <a:latin typeface="Lucida Console" panose="020B0609040504020204" pitchFamily="49" charset="0"/>
              </a:rPr>
              <a:t>PnPFieldFromXml</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'&lt;Field Type="</a:t>
            </a:r>
            <a:r>
              <a:rPr lang="en-GB" dirty="0" err="1">
                <a:solidFill>
                  <a:srgbClr val="8B0000"/>
                </a:solidFill>
                <a:latin typeface="Lucida Console" panose="020B0609040504020204" pitchFamily="49" charset="0"/>
              </a:rPr>
              <a:t>DateTime</a:t>
            </a:r>
            <a:r>
              <a:rPr lang="en-GB" dirty="0">
                <a:solidFill>
                  <a:srgbClr val="8B0000"/>
                </a:solidFill>
                <a:latin typeface="Lucida Console" panose="020B0609040504020204" pitchFamily="49" charset="0"/>
              </a:rPr>
              <a:t>" DisplayName="Policy Review Date 2" Required="FALSE" </a:t>
            </a:r>
            <a:r>
              <a:rPr lang="en-GB" dirty="0" err="1">
                <a:solidFill>
                  <a:srgbClr val="8B0000"/>
                </a:solidFill>
                <a:latin typeface="Lucida Console" panose="020B0609040504020204" pitchFamily="49" charset="0"/>
              </a:rPr>
              <a:t>EnforceUniqueValues</a:t>
            </a:r>
            <a:r>
              <a:rPr lang="en-GB" dirty="0">
                <a:solidFill>
                  <a:srgbClr val="8B0000"/>
                </a:solidFill>
                <a:latin typeface="Lucida Console" panose="020B0609040504020204" pitchFamily="49" charset="0"/>
              </a:rPr>
              <a:t>="FALSE" Indexed="FALSE" Format="</a:t>
            </a:r>
            <a:r>
              <a:rPr lang="en-GB" dirty="0" err="1">
                <a:solidFill>
                  <a:srgbClr val="8B0000"/>
                </a:solidFill>
                <a:latin typeface="Lucida Console" panose="020B0609040504020204" pitchFamily="49" charset="0"/>
              </a:rPr>
              <a:t>DateOnly</a:t>
            </a:r>
            <a:r>
              <a:rPr lang="en-GB" dirty="0">
                <a:solidFill>
                  <a:srgbClr val="8B0000"/>
                </a:solidFill>
                <a:latin typeface="Lucida Console" panose="020B0609040504020204" pitchFamily="49" charset="0"/>
              </a:rPr>
              <a:t>" Group="W4052 Columns" </a:t>
            </a:r>
            <a:r>
              <a:rPr lang="en-GB" dirty="0" err="1">
                <a:solidFill>
                  <a:srgbClr val="8B0000"/>
                </a:solidFill>
                <a:latin typeface="Lucida Console" panose="020B0609040504020204" pitchFamily="49" charset="0"/>
              </a:rPr>
              <a:t>FriendlyDisplayFormat</a:t>
            </a:r>
            <a:r>
              <a:rPr lang="en-GB" dirty="0">
                <a:solidFill>
                  <a:srgbClr val="8B0000"/>
                </a:solidFill>
                <a:latin typeface="Lucida Console" panose="020B0609040504020204" pitchFamily="49" charset="0"/>
              </a:rPr>
              <a:t>="Disabled" ID="{7831d5d2-6a2e-462a-96fb-976f61df1df7}" </a:t>
            </a:r>
            <a:r>
              <a:rPr lang="en-GB" dirty="0" err="1">
                <a:solidFill>
                  <a:srgbClr val="8B0000"/>
                </a:solidFill>
                <a:latin typeface="Lucida Console" panose="020B0609040504020204" pitchFamily="49" charset="0"/>
              </a:rPr>
              <a:t>StaticName</a:t>
            </a:r>
            <a:r>
              <a:rPr lang="en-GB" dirty="0">
                <a:solidFill>
                  <a:srgbClr val="8B0000"/>
                </a:solidFill>
                <a:latin typeface="Lucida Console" panose="020B0609040504020204" pitchFamily="49" charset="0"/>
              </a:rPr>
              <a:t>="PolicyReviewDate2" Name="PolicyReviewDate2"&gt;&lt;/Field&gt;'</a:t>
            </a:r>
            <a:endParaRPr lang="en-GB" dirty="0">
              <a:solidFill>
                <a:prstClr val="black"/>
              </a:solidFill>
              <a:latin typeface="Lucida Console" panose="020B0609040504020204" pitchFamily="49" charset="0"/>
            </a:endParaRPr>
          </a:p>
          <a:p>
            <a:pPr marL="0" indent="0">
              <a:buNone/>
            </a:pPr>
            <a:endParaRPr lang="en-GB" dirty="0">
              <a:solidFill>
                <a:prstClr val="black"/>
              </a:solidFill>
              <a:latin typeface="Lucida Console" panose="020B0609040504020204" pitchFamily="49" charset="0"/>
            </a:endParaRPr>
          </a:p>
          <a:p>
            <a:endParaRPr lang="en-GB" dirty="0"/>
          </a:p>
        </p:txBody>
      </p:sp>
    </p:spTree>
    <p:extLst>
      <p:ext uri="{BB962C8B-B14F-4D97-AF65-F5344CB8AC3E}">
        <p14:creationId xmlns:p14="http://schemas.microsoft.com/office/powerpoint/2010/main" val="11191061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9C9B2-CE51-4F9C-BB5F-2BDE9D1C8B01}"/>
              </a:ext>
            </a:extLst>
          </p:cNvPr>
          <p:cNvSpPr>
            <a:spLocks noGrp="1"/>
          </p:cNvSpPr>
          <p:nvPr>
            <p:ph type="title"/>
          </p:nvPr>
        </p:nvSpPr>
        <p:spPr/>
        <p:txBody>
          <a:bodyPr/>
          <a:lstStyle/>
          <a:p>
            <a:r>
              <a:rPr lang="en-GB" dirty="0"/>
              <a:t>Before We Create A Content Type…</a:t>
            </a:r>
          </a:p>
        </p:txBody>
      </p:sp>
      <p:sp>
        <p:nvSpPr>
          <p:cNvPr id="3" name="Content Placeholder 2">
            <a:extLst>
              <a:ext uri="{FF2B5EF4-FFF2-40B4-BE49-F238E27FC236}">
                <a16:creationId xmlns:a16="http://schemas.microsoft.com/office/drawing/2014/main" id="{77891ABF-9377-4E1F-B204-D95152BAD29A}"/>
              </a:ext>
            </a:extLst>
          </p:cNvPr>
          <p:cNvSpPr>
            <a:spLocks noGrp="1"/>
          </p:cNvSpPr>
          <p:nvPr>
            <p:ph idx="1"/>
          </p:nvPr>
        </p:nvSpPr>
        <p:spPr/>
        <p:txBody>
          <a:bodyPr/>
          <a:lstStyle/>
          <a:p>
            <a:pPr marL="0" indent="0">
              <a:buNone/>
            </a:pPr>
            <a:r>
              <a:rPr lang="en-GB" u="sng" dirty="0"/>
              <a:t>Content Type Templates</a:t>
            </a:r>
          </a:p>
          <a:p>
            <a:r>
              <a:rPr lang="en-GB" dirty="0"/>
              <a:t>These are stored in a hidden list in the site collection</a:t>
            </a:r>
          </a:p>
          <a:p>
            <a:pPr lvl="1"/>
            <a:r>
              <a:rPr lang="en-GB" dirty="0"/>
              <a:t>_</a:t>
            </a:r>
            <a:r>
              <a:rPr lang="en-GB" dirty="0" err="1"/>
              <a:t>cts</a:t>
            </a:r>
            <a:endParaRPr lang="en-GB" dirty="0"/>
          </a:p>
          <a:p>
            <a:endParaRPr lang="en-GB" dirty="0"/>
          </a:p>
          <a:p>
            <a:r>
              <a:rPr lang="en-GB" dirty="0"/>
              <a:t>Files are stored in folders within the hidden list. The folder name is the same as the content type name</a:t>
            </a:r>
          </a:p>
          <a:p>
            <a:endParaRPr lang="en-GB" dirty="0"/>
          </a:p>
          <a:p>
            <a:r>
              <a:rPr lang="en-GB" dirty="0"/>
              <a:t>Once uploaded the URL for the template can be built and applied to the content type</a:t>
            </a:r>
          </a:p>
        </p:txBody>
      </p:sp>
    </p:spTree>
    <p:extLst>
      <p:ext uri="{BB962C8B-B14F-4D97-AF65-F5344CB8AC3E}">
        <p14:creationId xmlns:p14="http://schemas.microsoft.com/office/powerpoint/2010/main" val="2769431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E0337-341A-4515-9440-19B6517502E2}"/>
              </a:ext>
            </a:extLst>
          </p:cNvPr>
          <p:cNvSpPr>
            <a:spLocks noGrp="1"/>
          </p:cNvSpPr>
          <p:nvPr>
            <p:ph type="title"/>
          </p:nvPr>
        </p:nvSpPr>
        <p:spPr/>
        <p:txBody>
          <a:bodyPr/>
          <a:lstStyle/>
          <a:p>
            <a:r>
              <a:rPr lang="en-GB" dirty="0"/>
              <a:t>Uploading and Assigning a Template</a:t>
            </a:r>
          </a:p>
        </p:txBody>
      </p:sp>
      <p:sp>
        <p:nvSpPr>
          <p:cNvPr id="3" name="Content Placeholder 2">
            <a:extLst>
              <a:ext uri="{FF2B5EF4-FFF2-40B4-BE49-F238E27FC236}">
                <a16:creationId xmlns:a16="http://schemas.microsoft.com/office/drawing/2014/main" id="{A07342A7-7916-4B84-A4EF-49966407F450}"/>
              </a:ext>
            </a:extLst>
          </p:cNvPr>
          <p:cNvSpPr>
            <a:spLocks noGrp="1"/>
          </p:cNvSpPr>
          <p:nvPr>
            <p:ph idx="1"/>
          </p:nvPr>
        </p:nvSpPr>
        <p:spPr/>
        <p:txBody>
          <a:bodyPr/>
          <a:lstStyle/>
          <a:p>
            <a:r>
              <a:rPr lang="en-GB" dirty="0"/>
              <a:t>Create the appropriate folder</a:t>
            </a:r>
          </a:p>
          <a:p>
            <a:endParaRPr lang="en-GB" dirty="0"/>
          </a:p>
          <a:p>
            <a:r>
              <a:rPr lang="en-GB" dirty="0"/>
              <a:t>Upload the template</a:t>
            </a:r>
          </a:p>
          <a:p>
            <a:endParaRPr lang="en-GB" dirty="0"/>
          </a:p>
          <a:p>
            <a:r>
              <a:rPr lang="en-GB" dirty="0"/>
              <a:t>Assign it to the content type</a:t>
            </a:r>
          </a:p>
        </p:txBody>
      </p:sp>
    </p:spTree>
    <p:extLst>
      <p:ext uri="{BB962C8B-B14F-4D97-AF65-F5344CB8AC3E}">
        <p14:creationId xmlns:p14="http://schemas.microsoft.com/office/powerpoint/2010/main" val="39317404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E0337-341A-4515-9440-19B6517502E2}"/>
              </a:ext>
            </a:extLst>
          </p:cNvPr>
          <p:cNvSpPr>
            <a:spLocks noGrp="1"/>
          </p:cNvSpPr>
          <p:nvPr>
            <p:ph type="title"/>
          </p:nvPr>
        </p:nvSpPr>
        <p:spPr/>
        <p:txBody>
          <a:bodyPr/>
          <a:lstStyle/>
          <a:p>
            <a:r>
              <a:rPr lang="en-GB" dirty="0"/>
              <a:t>Uploading and Assigning a Template</a:t>
            </a:r>
          </a:p>
        </p:txBody>
      </p:sp>
      <p:sp>
        <p:nvSpPr>
          <p:cNvPr id="3" name="Content Placeholder 2">
            <a:extLst>
              <a:ext uri="{FF2B5EF4-FFF2-40B4-BE49-F238E27FC236}">
                <a16:creationId xmlns:a16="http://schemas.microsoft.com/office/drawing/2014/main" id="{A07342A7-7916-4B84-A4EF-49966407F450}"/>
              </a:ext>
            </a:extLst>
          </p:cNvPr>
          <p:cNvSpPr>
            <a:spLocks noGrp="1"/>
          </p:cNvSpPr>
          <p:nvPr>
            <p:ph idx="1"/>
          </p:nvPr>
        </p:nvSpPr>
        <p:spPr/>
        <p:txBody>
          <a:bodyPr/>
          <a:lstStyle/>
          <a:p>
            <a:r>
              <a:rPr lang="en-GB" strike="sngStrike" dirty="0"/>
              <a:t>Create the appropriate folder</a:t>
            </a:r>
            <a:r>
              <a:rPr lang="en-GB" dirty="0"/>
              <a:t> – PnP PowerShell does this</a:t>
            </a:r>
          </a:p>
          <a:p>
            <a:endParaRPr lang="en-GB" dirty="0"/>
          </a:p>
          <a:p>
            <a:r>
              <a:rPr lang="en-GB" dirty="0"/>
              <a:t>Upload the template</a:t>
            </a:r>
          </a:p>
          <a:p>
            <a:endParaRPr lang="en-GB" dirty="0"/>
          </a:p>
          <a:p>
            <a:r>
              <a:rPr lang="en-GB" dirty="0"/>
              <a:t>Assign it to the content type</a:t>
            </a:r>
          </a:p>
        </p:txBody>
      </p:sp>
    </p:spTree>
    <p:extLst>
      <p:ext uri="{BB962C8B-B14F-4D97-AF65-F5344CB8AC3E}">
        <p14:creationId xmlns:p14="http://schemas.microsoft.com/office/powerpoint/2010/main" val="20651046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4097D-0BEA-448C-A3AF-34BFFC6608D0}"/>
              </a:ext>
            </a:extLst>
          </p:cNvPr>
          <p:cNvSpPr>
            <a:spLocks noGrp="1"/>
          </p:cNvSpPr>
          <p:nvPr>
            <p:ph type="title"/>
          </p:nvPr>
        </p:nvSpPr>
        <p:spPr/>
        <p:txBody>
          <a:bodyPr/>
          <a:lstStyle/>
          <a:p>
            <a:r>
              <a:rPr lang="en-GB" dirty="0"/>
              <a:t>Create the Content Type</a:t>
            </a:r>
          </a:p>
        </p:txBody>
      </p:sp>
      <p:sp>
        <p:nvSpPr>
          <p:cNvPr id="3" name="Content Placeholder 2">
            <a:extLst>
              <a:ext uri="{FF2B5EF4-FFF2-40B4-BE49-F238E27FC236}">
                <a16:creationId xmlns:a16="http://schemas.microsoft.com/office/drawing/2014/main" id="{B74EA9BC-3641-4CC3-B885-6E0C08A493F4}"/>
              </a:ext>
            </a:extLst>
          </p:cNvPr>
          <p:cNvSpPr>
            <a:spLocks noGrp="1"/>
          </p:cNvSpPr>
          <p:nvPr>
            <p:ph idx="1"/>
          </p:nvPr>
        </p:nvSpPr>
        <p:spPr>
          <a:xfrm>
            <a:off x="838200" y="1825625"/>
            <a:ext cx="10855960" cy="4351338"/>
          </a:xfrm>
        </p:spPr>
        <p:txBody>
          <a:bodyPr>
            <a:normAutofit fontScale="92500" lnSpcReduction="10000"/>
          </a:bodyPr>
          <a:lstStyle/>
          <a:p>
            <a:pPr marL="0" indent="0">
              <a:buNone/>
            </a:pPr>
            <a:r>
              <a:rPr lang="en-GB" dirty="0">
                <a:solidFill>
                  <a:srgbClr val="006400"/>
                </a:solidFill>
                <a:latin typeface="Lucida Console" panose="020B0609040504020204" pitchFamily="49" charset="0"/>
              </a:rPr>
              <a:t># Setup a few variables we will use</a:t>
            </a:r>
            <a:endParaRPr lang="en-GB" dirty="0">
              <a:solidFill>
                <a:prstClr val="black"/>
              </a:solidFill>
              <a:latin typeface="Lucida Console" panose="020B0609040504020204" pitchFamily="49" charset="0"/>
            </a:endParaRPr>
          </a:p>
          <a:p>
            <a:pPr marL="0" indent="0">
              <a:buNone/>
            </a:pP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filepath</a:t>
            </a:r>
            <a:r>
              <a:rPr lang="en-GB" dirty="0">
                <a:solidFill>
                  <a:prstClr val="black"/>
                </a:solidFill>
                <a:latin typeface="Lucida Console" panose="020B0609040504020204" pitchFamily="49" charset="0"/>
              </a:rPr>
              <a:t> </a:t>
            </a:r>
            <a:r>
              <a:rPr lang="en-GB" dirty="0">
                <a:solidFill>
                  <a:srgbClr val="696969"/>
                </a:solidFill>
                <a:latin typeface="Lucida Console" panose="020B0609040504020204" pitchFamily="49" charset="0"/>
              </a:rPr>
              <a:t>=</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"C:\src\MyDocumentTemplate.dotx"</a:t>
            </a:r>
            <a:endParaRPr lang="en-GB" dirty="0">
              <a:solidFill>
                <a:prstClr val="black"/>
              </a:solidFill>
              <a:latin typeface="Lucida Console" panose="020B0609040504020204" pitchFamily="49" charset="0"/>
            </a:endParaRPr>
          </a:p>
          <a:p>
            <a:pPr marL="0" indent="0">
              <a:buNone/>
            </a:pPr>
            <a:r>
              <a:rPr lang="en-GB" dirty="0">
                <a:solidFill>
                  <a:srgbClr val="A82D00"/>
                </a:solidFill>
                <a:latin typeface="Lucida Console" panose="020B0609040504020204" pitchFamily="49" charset="0"/>
              </a:rPr>
              <a:t>$filename</a:t>
            </a:r>
            <a:r>
              <a:rPr lang="en-GB" dirty="0">
                <a:solidFill>
                  <a:prstClr val="black"/>
                </a:solidFill>
                <a:latin typeface="Lucida Console" panose="020B0609040504020204" pitchFamily="49" charset="0"/>
              </a:rPr>
              <a:t> </a:t>
            </a:r>
            <a:r>
              <a:rPr lang="en-GB" dirty="0">
                <a:solidFill>
                  <a:srgbClr val="696969"/>
                </a:solidFill>
                <a:latin typeface="Lucida Console" panose="020B0609040504020204" pitchFamily="49" charset="0"/>
              </a:rPr>
              <a:t>=</a:t>
            </a: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filePath</a:t>
            </a:r>
            <a:r>
              <a:rPr lang="en-GB" dirty="0" err="1">
                <a:solidFill>
                  <a:srgbClr val="696969"/>
                </a:solidFill>
                <a:latin typeface="Lucida Console" panose="020B0609040504020204" pitchFamily="49" charset="0"/>
              </a:rPr>
              <a:t>.</a:t>
            </a:r>
            <a:r>
              <a:rPr lang="en-GB" dirty="0" err="1">
                <a:solidFill>
                  <a:prstClr val="black"/>
                </a:solidFill>
                <a:latin typeface="Lucida Console" panose="020B0609040504020204" pitchFamily="49" charset="0"/>
              </a:rPr>
              <a:t>Split</a:t>
            </a:r>
            <a:r>
              <a:rPr lang="en-GB" dirty="0">
                <a:solidFill>
                  <a:prstClr val="black"/>
                </a:solidFill>
                <a:latin typeface="Lucida Console" panose="020B0609040504020204" pitchFamily="49" charset="0"/>
              </a:rPr>
              <a:t>(</a:t>
            </a:r>
            <a:r>
              <a:rPr lang="en-GB" dirty="0">
                <a:solidFill>
                  <a:srgbClr val="8B0000"/>
                </a:solidFill>
                <a:latin typeface="Lucida Console" panose="020B0609040504020204" pitchFamily="49" charset="0"/>
              </a:rPr>
              <a:t>"\"</a:t>
            </a:r>
            <a:r>
              <a:rPr lang="en-GB" dirty="0">
                <a:solidFill>
                  <a:prstClr val="black"/>
                </a:solidFill>
                <a:latin typeface="Lucida Console" panose="020B0609040504020204" pitchFamily="49" charset="0"/>
              </a:rPr>
              <a:t>)</a:t>
            </a:r>
            <a:r>
              <a:rPr lang="en-GB" dirty="0">
                <a:solidFill>
                  <a:srgbClr val="696969"/>
                </a:solidFill>
                <a:latin typeface="Lucida Console" panose="020B0609040504020204" pitchFamily="49" charset="0"/>
              </a:rPr>
              <a:t>[</a:t>
            </a:r>
            <a:r>
              <a:rPr lang="en-GB" dirty="0">
                <a:solidFill>
                  <a:srgbClr val="800080"/>
                </a:solidFill>
                <a:latin typeface="Lucida Console" panose="020B0609040504020204" pitchFamily="49" charset="0"/>
              </a:rPr>
              <a:t>-1</a:t>
            </a:r>
            <a:r>
              <a:rPr lang="en-GB" dirty="0">
                <a:solidFill>
                  <a:srgbClr val="696969"/>
                </a:solidFill>
                <a:latin typeface="Lucida Console" panose="020B0609040504020204" pitchFamily="49" charset="0"/>
              </a:rPr>
              <a:t>]</a:t>
            </a:r>
            <a:endParaRPr lang="en-GB" dirty="0">
              <a:solidFill>
                <a:prstClr val="black"/>
              </a:solidFill>
              <a:latin typeface="Lucida Console" panose="020B0609040504020204" pitchFamily="49" charset="0"/>
            </a:endParaRPr>
          </a:p>
          <a:p>
            <a:pPr marL="0" indent="0">
              <a:buNone/>
            </a:pP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ctname</a:t>
            </a:r>
            <a:r>
              <a:rPr lang="en-GB" dirty="0">
                <a:solidFill>
                  <a:prstClr val="black"/>
                </a:solidFill>
                <a:latin typeface="Lucida Console" panose="020B0609040504020204" pitchFamily="49" charset="0"/>
              </a:rPr>
              <a:t> </a:t>
            </a:r>
            <a:r>
              <a:rPr lang="en-GB" dirty="0">
                <a:solidFill>
                  <a:srgbClr val="696969"/>
                </a:solidFill>
                <a:latin typeface="Lucida Console" panose="020B0609040504020204" pitchFamily="49" charset="0"/>
              </a:rPr>
              <a:t>=</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a:t>
            </a:r>
            <a:r>
              <a:rPr lang="en-GB" dirty="0" err="1">
                <a:solidFill>
                  <a:srgbClr val="8B0000"/>
                </a:solidFill>
                <a:latin typeface="Lucida Console" panose="020B0609040504020204" pitchFamily="49" charset="0"/>
              </a:rPr>
              <a:t>NewDocument</a:t>
            </a:r>
            <a:r>
              <a:rPr lang="en-GB" dirty="0">
                <a:solidFill>
                  <a:srgbClr val="8B0000"/>
                </a:solidFill>
                <a:latin typeface="Lucida Console" panose="020B0609040504020204" pitchFamily="49" charset="0"/>
              </a:rPr>
              <a:t>"</a:t>
            </a:r>
            <a:endParaRPr lang="en-GB" dirty="0">
              <a:solidFill>
                <a:prstClr val="black"/>
              </a:solidFill>
              <a:latin typeface="Lucida Console" panose="020B0609040504020204" pitchFamily="49" charset="0"/>
            </a:endParaRPr>
          </a:p>
          <a:p>
            <a:pPr marL="0" indent="0">
              <a:buNone/>
            </a:pPr>
            <a:r>
              <a:rPr lang="en-GB" dirty="0">
                <a:solidFill>
                  <a:prstClr val="black"/>
                </a:solidFill>
                <a:latin typeface="Lucida Console" panose="020B0609040504020204" pitchFamily="49" charset="0"/>
              </a:rPr>
              <a:t> </a:t>
            </a:r>
          </a:p>
          <a:p>
            <a:pPr marL="0" indent="0">
              <a:buNone/>
            </a:pPr>
            <a:r>
              <a:rPr lang="en-GB" dirty="0">
                <a:solidFill>
                  <a:srgbClr val="006400"/>
                </a:solidFill>
                <a:latin typeface="Lucida Console" panose="020B0609040504020204" pitchFamily="49" charset="0"/>
              </a:rPr>
              <a:t># Create the content type</a:t>
            </a:r>
            <a:endParaRPr lang="en-GB" dirty="0">
              <a:solidFill>
                <a:prstClr val="black"/>
              </a:solidFill>
              <a:latin typeface="Lucida Console" panose="020B0609040504020204" pitchFamily="49" charset="0"/>
            </a:endParaRPr>
          </a:p>
          <a:p>
            <a:pPr marL="0" indent="0">
              <a:buNone/>
            </a:pPr>
            <a:r>
              <a:rPr lang="en-GB" dirty="0">
                <a:solidFill>
                  <a:srgbClr val="0000FF"/>
                </a:solidFill>
                <a:latin typeface="Lucida Console" panose="020B0609040504020204" pitchFamily="49" charset="0"/>
              </a:rPr>
              <a:t>Add-</a:t>
            </a:r>
            <a:r>
              <a:rPr lang="en-GB" dirty="0" err="1">
                <a:solidFill>
                  <a:srgbClr val="0000FF"/>
                </a:solidFill>
                <a:latin typeface="Lucida Console" panose="020B0609040504020204" pitchFamily="49" charset="0"/>
              </a:rPr>
              <a:t>PnPContentType</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-Name</a:t>
            </a: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ctname</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a:t>
            </a:r>
            <a:r>
              <a:rPr lang="en-GB" dirty="0" err="1">
                <a:solidFill>
                  <a:srgbClr val="000080"/>
                </a:solidFill>
                <a:latin typeface="Lucida Console" panose="020B0609040504020204" pitchFamily="49" charset="0"/>
              </a:rPr>
              <a:t>ContentTypeId</a:t>
            </a:r>
            <a:r>
              <a:rPr lang="en-GB" dirty="0">
                <a:solidFill>
                  <a:prstClr val="black"/>
                </a:solidFill>
                <a:latin typeface="Lucida Console" panose="020B0609040504020204" pitchFamily="49" charset="0"/>
              </a:rPr>
              <a:t> </a:t>
            </a:r>
            <a:r>
              <a:rPr lang="en-GB" dirty="0">
                <a:solidFill>
                  <a:srgbClr val="8A2BE2"/>
                </a:solidFill>
                <a:latin typeface="Lucida Console" panose="020B0609040504020204" pitchFamily="49" charset="0"/>
              </a:rPr>
              <a:t>0x010100deede662c3a94a74832ef7da5a1b7e93</a:t>
            </a:r>
            <a:r>
              <a:rPr lang="en-GB" dirty="0">
                <a:solidFill>
                  <a:prstClr val="black"/>
                </a:solidFill>
                <a:latin typeface="Lucida Console" panose="020B0609040504020204" pitchFamily="49" charset="0"/>
              </a:rPr>
              <a:t> </a:t>
            </a:r>
            <a:br>
              <a:rPr lang="en-GB" dirty="0">
                <a:solidFill>
                  <a:prstClr val="black"/>
                </a:solidFill>
                <a:latin typeface="Lucida Console" panose="020B0609040504020204" pitchFamily="49" charset="0"/>
              </a:rPr>
            </a:br>
            <a:r>
              <a:rPr lang="en-GB" dirty="0">
                <a:solidFill>
                  <a:srgbClr val="000080"/>
                </a:solidFill>
                <a:latin typeface="Lucida Console" panose="020B0609040504020204" pitchFamily="49" charset="0"/>
              </a:rPr>
              <a:t>-Group</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a:t>
            </a:r>
            <a:r>
              <a:rPr lang="en-GB" dirty="0" err="1">
                <a:solidFill>
                  <a:srgbClr val="8B0000"/>
                </a:solidFill>
                <a:latin typeface="Lucida Console" panose="020B0609040504020204" pitchFamily="49" charset="0"/>
              </a:rPr>
              <a:t>MyDomain</a:t>
            </a:r>
            <a:r>
              <a:rPr lang="en-GB" dirty="0">
                <a:solidFill>
                  <a:srgbClr val="8B0000"/>
                </a:solidFill>
                <a:latin typeface="Lucida Console" panose="020B0609040504020204" pitchFamily="49" charset="0"/>
              </a:rPr>
              <a:t> Content Types"</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-Description</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"Create a new </a:t>
            </a:r>
            <a:r>
              <a:rPr lang="en-GB" dirty="0" err="1">
                <a:solidFill>
                  <a:srgbClr val="8B0000"/>
                </a:solidFill>
                <a:latin typeface="Lucida Console" panose="020B0609040504020204" pitchFamily="49" charset="0"/>
              </a:rPr>
              <a:t>NewDocument</a:t>
            </a:r>
            <a:r>
              <a:rPr lang="en-GB" dirty="0">
                <a:solidFill>
                  <a:srgbClr val="8B0000"/>
                </a:solidFill>
                <a:latin typeface="Lucida Console" panose="020B0609040504020204" pitchFamily="49" charset="0"/>
              </a:rPr>
              <a:t>."</a:t>
            </a:r>
            <a:endParaRPr lang="en-GB" dirty="0">
              <a:solidFill>
                <a:prstClr val="black"/>
              </a:solidFill>
              <a:latin typeface="Lucida Console" panose="020B0609040504020204" pitchFamily="49" charset="0"/>
            </a:endParaRPr>
          </a:p>
          <a:p>
            <a:pPr marL="0" indent="0">
              <a:buNone/>
            </a:pPr>
            <a:endParaRPr lang="en-GB" dirty="0">
              <a:solidFill>
                <a:prstClr val="black"/>
              </a:solidFill>
              <a:latin typeface="Lucida Console" panose="020B0609040504020204" pitchFamily="49" charset="0"/>
            </a:endParaRPr>
          </a:p>
          <a:p>
            <a:endParaRPr lang="en-GB" dirty="0"/>
          </a:p>
        </p:txBody>
      </p:sp>
    </p:spTree>
    <p:extLst>
      <p:ext uri="{BB962C8B-B14F-4D97-AF65-F5344CB8AC3E}">
        <p14:creationId xmlns:p14="http://schemas.microsoft.com/office/powerpoint/2010/main" val="33937123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B18D5-F1FF-4167-B8C2-158F0981DDB6}"/>
              </a:ext>
            </a:extLst>
          </p:cNvPr>
          <p:cNvSpPr>
            <a:spLocks noGrp="1"/>
          </p:cNvSpPr>
          <p:nvPr>
            <p:ph type="title"/>
          </p:nvPr>
        </p:nvSpPr>
        <p:spPr/>
        <p:txBody>
          <a:bodyPr/>
          <a:lstStyle/>
          <a:p>
            <a:r>
              <a:rPr lang="en-GB" dirty="0"/>
              <a:t>Add the Template File and Assign</a:t>
            </a:r>
          </a:p>
        </p:txBody>
      </p:sp>
      <p:sp>
        <p:nvSpPr>
          <p:cNvPr id="3" name="Content Placeholder 2">
            <a:extLst>
              <a:ext uri="{FF2B5EF4-FFF2-40B4-BE49-F238E27FC236}">
                <a16:creationId xmlns:a16="http://schemas.microsoft.com/office/drawing/2014/main" id="{D23F6D39-D8E2-46F7-AD55-92861BC65BBF}"/>
              </a:ext>
            </a:extLst>
          </p:cNvPr>
          <p:cNvSpPr>
            <a:spLocks noGrp="1"/>
          </p:cNvSpPr>
          <p:nvPr>
            <p:ph idx="1"/>
          </p:nvPr>
        </p:nvSpPr>
        <p:spPr/>
        <p:txBody>
          <a:bodyPr>
            <a:normAutofit fontScale="92500" lnSpcReduction="20000"/>
          </a:bodyPr>
          <a:lstStyle/>
          <a:p>
            <a:pPr marL="0" indent="0">
              <a:buNone/>
            </a:pPr>
            <a:r>
              <a:rPr lang="en-GB" dirty="0">
                <a:solidFill>
                  <a:srgbClr val="006400"/>
                </a:solidFill>
                <a:latin typeface="Lucida Console" panose="020B0609040504020204" pitchFamily="49" charset="0"/>
              </a:rPr>
              <a:t># Upload the document template to the corresponding folder in _</a:t>
            </a:r>
            <a:r>
              <a:rPr lang="en-GB" dirty="0" err="1">
                <a:solidFill>
                  <a:srgbClr val="006400"/>
                </a:solidFill>
                <a:latin typeface="Lucida Console" panose="020B0609040504020204" pitchFamily="49" charset="0"/>
              </a:rPr>
              <a:t>cts</a:t>
            </a:r>
            <a:endParaRPr lang="en-GB" dirty="0">
              <a:solidFill>
                <a:srgbClr val="006400"/>
              </a:solidFill>
              <a:latin typeface="Lucida Console" panose="020B0609040504020204" pitchFamily="49" charset="0"/>
            </a:endParaRPr>
          </a:p>
          <a:p>
            <a:pPr marL="0" indent="0">
              <a:buNone/>
            </a:pPr>
            <a:r>
              <a:rPr lang="en-GB" dirty="0">
                <a:solidFill>
                  <a:srgbClr val="0000FF"/>
                </a:solidFill>
                <a:latin typeface="Lucida Console" panose="020B0609040504020204" pitchFamily="49" charset="0"/>
              </a:rPr>
              <a:t>Add-</a:t>
            </a:r>
            <a:r>
              <a:rPr lang="en-GB" dirty="0" err="1">
                <a:solidFill>
                  <a:srgbClr val="0000FF"/>
                </a:solidFill>
                <a:latin typeface="Lucida Console" panose="020B0609040504020204" pitchFamily="49" charset="0"/>
              </a:rPr>
              <a:t>PnPFile</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-Path</a:t>
            </a: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filepath</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-Folder</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"/_</a:t>
            </a:r>
            <a:r>
              <a:rPr lang="en-GB" dirty="0" err="1">
                <a:solidFill>
                  <a:srgbClr val="8B0000"/>
                </a:solidFill>
                <a:latin typeface="Lucida Console" panose="020B0609040504020204" pitchFamily="49" charset="0"/>
              </a:rPr>
              <a:t>cts</a:t>
            </a:r>
            <a:r>
              <a:rPr lang="en-GB" dirty="0">
                <a:solidFill>
                  <a:srgbClr val="8B0000"/>
                </a:solidFill>
                <a:latin typeface="Lucida Console" panose="020B0609040504020204" pitchFamily="49" charset="0"/>
              </a:rPr>
              <a:t>/</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ctname</a:t>
            </a:r>
            <a:r>
              <a:rPr lang="en-GB" dirty="0">
                <a:solidFill>
                  <a:srgbClr val="8B0000"/>
                </a:solidFill>
                <a:latin typeface="Lucida Console" panose="020B0609040504020204" pitchFamily="49" charset="0"/>
              </a:rPr>
              <a:t>"</a:t>
            </a:r>
            <a:endParaRPr lang="en-GB" dirty="0">
              <a:solidFill>
                <a:prstClr val="black"/>
              </a:solidFill>
              <a:latin typeface="Lucida Console" panose="020B0609040504020204" pitchFamily="49" charset="0"/>
            </a:endParaRPr>
          </a:p>
          <a:p>
            <a:pPr marL="0" indent="0">
              <a:buNone/>
            </a:pPr>
            <a:r>
              <a:rPr lang="en-GB" sz="1900" dirty="0">
                <a:solidFill>
                  <a:prstClr val="black"/>
                </a:solidFill>
                <a:latin typeface="Lucida Console" panose="020B0609040504020204" pitchFamily="49" charset="0"/>
              </a:rPr>
              <a:t> </a:t>
            </a:r>
          </a:p>
          <a:p>
            <a:pPr marL="0" indent="0">
              <a:buNone/>
            </a:pPr>
            <a:r>
              <a:rPr lang="en-GB" dirty="0">
                <a:solidFill>
                  <a:srgbClr val="006400"/>
                </a:solidFill>
                <a:latin typeface="Lucida Console" panose="020B0609040504020204" pitchFamily="49" charset="0"/>
              </a:rPr>
              <a:t># Get the content type</a:t>
            </a:r>
            <a:endParaRPr lang="en-GB" dirty="0">
              <a:solidFill>
                <a:prstClr val="black"/>
              </a:solidFill>
              <a:latin typeface="Lucida Console" panose="020B0609040504020204" pitchFamily="49" charset="0"/>
            </a:endParaRPr>
          </a:p>
          <a:p>
            <a:pPr marL="0" indent="0">
              <a:buNone/>
            </a:pP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ct</a:t>
            </a:r>
            <a:r>
              <a:rPr lang="en-GB" dirty="0">
                <a:solidFill>
                  <a:prstClr val="black"/>
                </a:solidFill>
                <a:latin typeface="Lucida Console" panose="020B0609040504020204" pitchFamily="49" charset="0"/>
              </a:rPr>
              <a:t> </a:t>
            </a:r>
            <a:r>
              <a:rPr lang="en-GB" dirty="0">
                <a:solidFill>
                  <a:srgbClr val="696969"/>
                </a:solidFill>
                <a:latin typeface="Lucida Console" panose="020B0609040504020204" pitchFamily="49" charset="0"/>
              </a:rPr>
              <a:t>=</a:t>
            </a:r>
            <a:r>
              <a:rPr lang="en-GB" dirty="0">
                <a:solidFill>
                  <a:prstClr val="black"/>
                </a:solidFill>
                <a:latin typeface="Lucida Console" panose="020B0609040504020204" pitchFamily="49" charset="0"/>
              </a:rPr>
              <a:t> </a:t>
            </a:r>
            <a:r>
              <a:rPr lang="en-GB" dirty="0">
                <a:solidFill>
                  <a:srgbClr val="0000FF"/>
                </a:solidFill>
                <a:latin typeface="Lucida Console" panose="020B0609040504020204" pitchFamily="49" charset="0"/>
              </a:rPr>
              <a:t>Get-</a:t>
            </a:r>
            <a:r>
              <a:rPr lang="en-GB" dirty="0" err="1">
                <a:solidFill>
                  <a:srgbClr val="0000FF"/>
                </a:solidFill>
                <a:latin typeface="Lucida Console" panose="020B0609040504020204" pitchFamily="49" charset="0"/>
              </a:rPr>
              <a:t>PnPContentType</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-Identity</a:t>
            </a: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ctname</a:t>
            </a:r>
            <a:endParaRPr lang="en-GB" dirty="0">
              <a:solidFill>
                <a:prstClr val="black"/>
              </a:solidFill>
              <a:latin typeface="Lucida Console" panose="020B0609040504020204" pitchFamily="49" charset="0"/>
            </a:endParaRPr>
          </a:p>
          <a:p>
            <a:pPr marL="0" indent="0">
              <a:buNone/>
            </a:pPr>
            <a:r>
              <a:rPr lang="en-GB" sz="1900" dirty="0">
                <a:solidFill>
                  <a:prstClr val="black"/>
                </a:solidFill>
                <a:latin typeface="Lucida Console" panose="020B0609040504020204" pitchFamily="49" charset="0"/>
              </a:rPr>
              <a:t> </a:t>
            </a:r>
          </a:p>
          <a:p>
            <a:pPr marL="0" indent="0">
              <a:buNone/>
            </a:pPr>
            <a:r>
              <a:rPr lang="en-GB" dirty="0">
                <a:solidFill>
                  <a:srgbClr val="006400"/>
                </a:solidFill>
                <a:latin typeface="Lucida Console" panose="020B0609040504020204" pitchFamily="49" charset="0"/>
              </a:rPr>
              <a:t># Set the document template for the content type</a:t>
            </a:r>
            <a:endParaRPr lang="en-GB" dirty="0">
              <a:solidFill>
                <a:prstClr val="black"/>
              </a:solidFill>
              <a:latin typeface="Lucida Console" panose="020B0609040504020204" pitchFamily="49" charset="0"/>
            </a:endParaRPr>
          </a:p>
          <a:p>
            <a:pPr marL="0" indent="0">
              <a:buNone/>
            </a:pP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ct</a:t>
            </a:r>
            <a:r>
              <a:rPr lang="en-GB" dirty="0" err="1">
                <a:solidFill>
                  <a:srgbClr val="696969"/>
                </a:solidFill>
                <a:latin typeface="Lucida Console" panose="020B0609040504020204" pitchFamily="49" charset="0"/>
              </a:rPr>
              <a:t>.</a:t>
            </a:r>
            <a:r>
              <a:rPr lang="en-GB" dirty="0" err="1">
                <a:solidFill>
                  <a:prstClr val="black"/>
                </a:solidFill>
                <a:latin typeface="Lucida Console" panose="020B0609040504020204" pitchFamily="49" charset="0"/>
              </a:rPr>
              <a:t>DocumentTemplate</a:t>
            </a:r>
            <a:r>
              <a:rPr lang="en-GB" dirty="0">
                <a:solidFill>
                  <a:prstClr val="black"/>
                </a:solidFill>
                <a:latin typeface="Lucida Console" panose="020B0609040504020204" pitchFamily="49" charset="0"/>
              </a:rPr>
              <a:t> </a:t>
            </a:r>
            <a:r>
              <a:rPr lang="en-GB" dirty="0">
                <a:solidFill>
                  <a:srgbClr val="696969"/>
                </a:solidFill>
                <a:latin typeface="Lucida Console" panose="020B0609040504020204" pitchFamily="49" charset="0"/>
              </a:rPr>
              <a:t>=</a:t>
            </a: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$filename</a:t>
            </a:r>
            <a:endParaRPr lang="en-GB" dirty="0">
              <a:solidFill>
                <a:prstClr val="black"/>
              </a:solidFill>
              <a:latin typeface="Lucida Console" panose="020B0609040504020204" pitchFamily="49" charset="0"/>
            </a:endParaRPr>
          </a:p>
          <a:p>
            <a:pPr marL="0" indent="0">
              <a:buNone/>
            </a:pP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ct</a:t>
            </a:r>
            <a:r>
              <a:rPr lang="en-GB" dirty="0" err="1">
                <a:solidFill>
                  <a:srgbClr val="696969"/>
                </a:solidFill>
                <a:latin typeface="Lucida Console" panose="020B0609040504020204" pitchFamily="49" charset="0"/>
              </a:rPr>
              <a:t>.</a:t>
            </a:r>
            <a:r>
              <a:rPr lang="en-GB" dirty="0" err="1">
                <a:solidFill>
                  <a:prstClr val="black"/>
                </a:solidFill>
                <a:latin typeface="Lucida Console" panose="020B0609040504020204" pitchFamily="49" charset="0"/>
              </a:rPr>
              <a:t>Update</a:t>
            </a:r>
            <a:r>
              <a:rPr lang="en-GB" dirty="0">
                <a:solidFill>
                  <a:prstClr val="black"/>
                </a:solidFill>
                <a:latin typeface="Lucida Console" panose="020B0609040504020204" pitchFamily="49" charset="0"/>
              </a:rPr>
              <a:t>(</a:t>
            </a:r>
            <a:r>
              <a:rPr lang="en-GB" dirty="0">
                <a:solidFill>
                  <a:srgbClr val="A82D00"/>
                </a:solidFill>
                <a:latin typeface="Lucida Console" panose="020B0609040504020204" pitchFamily="49" charset="0"/>
              </a:rPr>
              <a:t>$true</a:t>
            </a:r>
            <a:r>
              <a:rPr lang="en-GB" dirty="0">
                <a:solidFill>
                  <a:prstClr val="black"/>
                </a:solidFill>
                <a:latin typeface="Lucida Console" panose="020B0609040504020204" pitchFamily="49" charset="0"/>
              </a:rPr>
              <a:t>)</a:t>
            </a:r>
          </a:p>
          <a:p>
            <a:pPr marL="0" indent="0">
              <a:buNone/>
            </a:pPr>
            <a:r>
              <a:rPr lang="en-GB" dirty="0">
                <a:solidFill>
                  <a:srgbClr val="0000FF"/>
                </a:solidFill>
                <a:latin typeface="Lucida Console" panose="020B0609040504020204" pitchFamily="49" charset="0"/>
              </a:rPr>
              <a:t>Invoke-</a:t>
            </a:r>
            <a:r>
              <a:rPr lang="en-GB" dirty="0" err="1">
                <a:solidFill>
                  <a:srgbClr val="0000FF"/>
                </a:solidFill>
                <a:latin typeface="Lucida Console" panose="020B0609040504020204" pitchFamily="49" charset="0"/>
              </a:rPr>
              <a:t>PnPQuery</a:t>
            </a:r>
            <a:r>
              <a:rPr lang="en-GB" dirty="0">
                <a:solidFill>
                  <a:srgbClr val="0000FF"/>
                </a:solidFill>
                <a:latin typeface="Lucida Console" panose="020B0609040504020204" pitchFamily="49" charset="0"/>
              </a:rPr>
              <a:t> </a:t>
            </a:r>
          </a:p>
          <a:p>
            <a:endParaRPr lang="en-GB" dirty="0"/>
          </a:p>
        </p:txBody>
      </p:sp>
    </p:spTree>
    <p:extLst>
      <p:ext uri="{BB962C8B-B14F-4D97-AF65-F5344CB8AC3E}">
        <p14:creationId xmlns:p14="http://schemas.microsoft.com/office/powerpoint/2010/main" val="11584349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7161C-C616-4C57-A6BD-9D2ED375D10E}"/>
              </a:ext>
            </a:extLst>
          </p:cNvPr>
          <p:cNvSpPr>
            <a:spLocks noGrp="1"/>
          </p:cNvSpPr>
          <p:nvPr>
            <p:ph type="title"/>
          </p:nvPr>
        </p:nvSpPr>
        <p:spPr/>
        <p:txBody>
          <a:bodyPr/>
          <a:lstStyle/>
          <a:p>
            <a:r>
              <a:rPr lang="en-GB" dirty="0"/>
              <a:t>Results</a:t>
            </a:r>
          </a:p>
        </p:txBody>
      </p:sp>
      <p:sp>
        <p:nvSpPr>
          <p:cNvPr id="3" name="Content Placeholder 2">
            <a:extLst>
              <a:ext uri="{FF2B5EF4-FFF2-40B4-BE49-F238E27FC236}">
                <a16:creationId xmlns:a16="http://schemas.microsoft.com/office/drawing/2014/main" id="{E89D1FA1-4C30-4646-AB2A-92111102B376}"/>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0916F352-AB88-4CB6-997B-449369F115EF}"/>
              </a:ext>
            </a:extLst>
          </p:cNvPr>
          <p:cNvPicPr>
            <a:picLocks noChangeAspect="1"/>
          </p:cNvPicPr>
          <p:nvPr/>
        </p:nvPicPr>
        <p:blipFill>
          <a:blip r:embed="rId2"/>
          <a:stretch>
            <a:fillRect/>
          </a:stretch>
        </p:blipFill>
        <p:spPr>
          <a:xfrm>
            <a:off x="409535" y="3146376"/>
            <a:ext cx="11372930" cy="1165258"/>
          </a:xfrm>
          <a:prstGeom prst="rect">
            <a:avLst/>
          </a:prstGeom>
        </p:spPr>
      </p:pic>
    </p:spTree>
    <p:extLst>
      <p:ext uri="{BB962C8B-B14F-4D97-AF65-F5344CB8AC3E}">
        <p14:creationId xmlns:p14="http://schemas.microsoft.com/office/powerpoint/2010/main" val="11547893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BCD89-F1B9-4091-A30F-69FFC9B3C48D}"/>
              </a:ext>
            </a:extLst>
          </p:cNvPr>
          <p:cNvSpPr>
            <a:spLocks noGrp="1"/>
          </p:cNvSpPr>
          <p:nvPr>
            <p:ph type="title"/>
          </p:nvPr>
        </p:nvSpPr>
        <p:spPr/>
        <p:txBody>
          <a:bodyPr/>
          <a:lstStyle/>
          <a:p>
            <a:r>
              <a:rPr lang="en-GB" dirty="0"/>
              <a:t>Publish a Content Type</a:t>
            </a:r>
          </a:p>
        </p:txBody>
      </p:sp>
      <p:sp>
        <p:nvSpPr>
          <p:cNvPr id="3" name="Content Placeholder 2">
            <a:extLst>
              <a:ext uri="{FF2B5EF4-FFF2-40B4-BE49-F238E27FC236}">
                <a16:creationId xmlns:a16="http://schemas.microsoft.com/office/drawing/2014/main" id="{9A5FD47B-A427-4607-9050-7B31E0D433D3}"/>
              </a:ext>
            </a:extLst>
          </p:cNvPr>
          <p:cNvSpPr>
            <a:spLocks noGrp="1"/>
          </p:cNvSpPr>
          <p:nvPr>
            <p:ph idx="1"/>
          </p:nvPr>
        </p:nvSpPr>
        <p:spPr/>
        <p:txBody>
          <a:bodyPr/>
          <a:lstStyle/>
          <a:p>
            <a:r>
              <a:rPr lang="en-GB" dirty="0"/>
              <a:t>Not currently possible via PowerShell</a:t>
            </a:r>
          </a:p>
        </p:txBody>
      </p:sp>
      <p:pic>
        <p:nvPicPr>
          <p:cNvPr id="4" name="Picture 3">
            <a:extLst>
              <a:ext uri="{FF2B5EF4-FFF2-40B4-BE49-F238E27FC236}">
                <a16:creationId xmlns:a16="http://schemas.microsoft.com/office/drawing/2014/main" id="{A727B311-62A2-493C-B58C-9031D763F21A}"/>
              </a:ext>
            </a:extLst>
          </p:cNvPr>
          <p:cNvPicPr>
            <a:picLocks noChangeAspect="1"/>
          </p:cNvPicPr>
          <p:nvPr/>
        </p:nvPicPr>
        <p:blipFill>
          <a:blip r:embed="rId2"/>
          <a:stretch>
            <a:fillRect/>
          </a:stretch>
        </p:blipFill>
        <p:spPr>
          <a:xfrm>
            <a:off x="3190470" y="2763384"/>
            <a:ext cx="5811061" cy="2924583"/>
          </a:xfrm>
          <a:prstGeom prst="rect">
            <a:avLst/>
          </a:prstGeom>
        </p:spPr>
      </p:pic>
    </p:spTree>
    <p:extLst>
      <p:ext uri="{BB962C8B-B14F-4D97-AF65-F5344CB8AC3E}">
        <p14:creationId xmlns:p14="http://schemas.microsoft.com/office/powerpoint/2010/main" val="4223079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F86C1-366D-4EBC-AD1A-ABEC44F58F44}"/>
              </a:ext>
            </a:extLst>
          </p:cNvPr>
          <p:cNvSpPr>
            <a:spLocks noGrp="1"/>
          </p:cNvSpPr>
          <p:nvPr>
            <p:ph type="title"/>
          </p:nvPr>
        </p:nvSpPr>
        <p:spPr/>
        <p:txBody>
          <a:bodyPr/>
          <a:lstStyle/>
          <a:p>
            <a:r>
              <a:rPr lang="en-GB" dirty="0"/>
              <a:t>Introduction</a:t>
            </a:r>
          </a:p>
        </p:txBody>
      </p:sp>
      <p:sp>
        <p:nvSpPr>
          <p:cNvPr id="3" name="Content Placeholder 2">
            <a:extLst>
              <a:ext uri="{FF2B5EF4-FFF2-40B4-BE49-F238E27FC236}">
                <a16:creationId xmlns:a16="http://schemas.microsoft.com/office/drawing/2014/main" id="{20D3EC1C-717D-4327-AD6A-916425A244A1}"/>
              </a:ext>
            </a:extLst>
          </p:cNvPr>
          <p:cNvSpPr>
            <a:spLocks noGrp="1"/>
          </p:cNvSpPr>
          <p:nvPr>
            <p:ph idx="1"/>
          </p:nvPr>
        </p:nvSpPr>
        <p:spPr/>
        <p:txBody>
          <a:bodyPr/>
          <a:lstStyle/>
          <a:p>
            <a:r>
              <a:rPr lang="en-GB" dirty="0"/>
              <a:t>What are we trying to achieve?</a:t>
            </a:r>
          </a:p>
          <a:p>
            <a:endParaRPr lang="en-GB" dirty="0"/>
          </a:p>
          <a:p>
            <a:r>
              <a:rPr lang="en-GB" dirty="0"/>
              <a:t>Why?</a:t>
            </a:r>
          </a:p>
          <a:p>
            <a:endParaRPr lang="en-GB" dirty="0"/>
          </a:p>
          <a:p>
            <a:endParaRPr lang="en-GB" dirty="0"/>
          </a:p>
        </p:txBody>
      </p:sp>
    </p:spTree>
    <p:extLst>
      <p:ext uri="{BB962C8B-B14F-4D97-AF65-F5344CB8AC3E}">
        <p14:creationId xmlns:p14="http://schemas.microsoft.com/office/powerpoint/2010/main" val="3642592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AC0BF-F64F-4D59-AF36-82A85CADF5A2}"/>
              </a:ext>
            </a:extLst>
          </p:cNvPr>
          <p:cNvSpPr>
            <a:spLocks noGrp="1"/>
          </p:cNvSpPr>
          <p:nvPr>
            <p:ph type="title"/>
          </p:nvPr>
        </p:nvSpPr>
        <p:spPr/>
        <p:txBody>
          <a:bodyPr/>
          <a:lstStyle/>
          <a:p>
            <a:r>
              <a:rPr lang="en-GB" dirty="0"/>
              <a:t>Other Options</a:t>
            </a:r>
          </a:p>
        </p:txBody>
      </p:sp>
      <p:sp>
        <p:nvSpPr>
          <p:cNvPr id="3" name="Content Placeholder 2">
            <a:extLst>
              <a:ext uri="{FF2B5EF4-FFF2-40B4-BE49-F238E27FC236}">
                <a16:creationId xmlns:a16="http://schemas.microsoft.com/office/drawing/2014/main" id="{16C32B21-2A9E-40A7-8620-482BA89911B7}"/>
              </a:ext>
            </a:extLst>
          </p:cNvPr>
          <p:cNvSpPr>
            <a:spLocks noGrp="1"/>
          </p:cNvSpPr>
          <p:nvPr>
            <p:ph idx="1"/>
          </p:nvPr>
        </p:nvSpPr>
        <p:spPr/>
        <p:txBody>
          <a:bodyPr/>
          <a:lstStyle/>
          <a:p>
            <a:r>
              <a:rPr lang="en-GB" dirty="0"/>
              <a:t>Manual publish</a:t>
            </a:r>
          </a:p>
          <a:p>
            <a:endParaRPr lang="en-GB" dirty="0"/>
          </a:p>
          <a:p>
            <a:r>
              <a:rPr lang="en-GB" dirty="0"/>
              <a:t>IE Automation</a:t>
            </a:r>
          </a:p>
          <a:p>
            <a:pPr lvl="1"/>
            <a:r>
              <a:rPr lang="en-GB" dirty="0"/>
              <a:t>See </a:t>
            </a:r>
            <a:r>
              <a:rPr lang="en-GB" dirty="0">
                <a:hlinkClick r:id="rId2"/>
              </a:rPr>
              <a:t>http://www.constellationsolutions.com/how-to/publish-content-types-powershell-sharepoint-online/</a:t>
            </a:r>
            <a:r>
              <a:rPr lang="en-GB" dirty="0"/>
              <a:t> for an example</a:t>
            </a:r>
          </a:p>
        </p:txBody>
      </p:sp>
    </p:spTree>
    <p:extLst>
      <p:ext uri="{BB962C8B-B14F-4D97-AF65-F5344CB8AC3E}">
        <p14:creationId xmlns:p14="http://schemas.microsoft.com/office/powerpoint/2010/main" val="38948349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7E385-1538-4D39-A2E1-E9CC3B758D68}"/>
              </a:ext>
            </a:extLst>
          </p:cNvPr>
          <p:cNvSpPr>
            <a:spLocks noGrp="1"/>
          </p:cNvSpPr>
          <p:nvPr>
            <p:ph type="title"/>
          </p:nvPr>
        </p:nvSpPr>
        <p:spPr/>
        <p:txBody>
          <a:bodyPr/>
          <a:lstStyle/>
          <a:p>
            <a:r>
              <a:rPr lang="en-GB" dirty="0"/>
              <a:t>Add Content Type to Library</a:t>
            </a:r>
          </a:p>
        </p:txBody>
      </p:sp>
      <p:sp>
        <p:nvSpPr>
          <p:cNvPr id="3" name="Content Placeholder 2">
            <a:extLst>
              <a:ext uri="{FF2B5EF4-FFF2-40B4-BE49-F238E27FC236}">
                <a16:creationId xmlns:a16="http://schemas.microsoft.com/office/drawing/2014/main" id="{0AACCE14-D4CE-4CEE-8B05-E9694E18A071}"/>
              </a:ext>
            </a:extLst>
          </p:cNvPr>
          <p:cNvSpPr>
            <a:spLocks noGrp="1"/>
          </p:cNvSpPr>
          <p:nvPr>
            <p:ph idx="1"/>
          </p:nvPr>
        </p:nvSpPr>
        <p:spPr/>
        <p:txBody>
          <a:bodyPr/>
          <a:lstStyle/>
          <a:p>
            <a:r>
              <a:rPr lang="en-GB" dirty="0"/>
              <a:t>Adding a content type to a library using PnP does not require that ‘Allow management of content types’ option is enabled for the library/list. The PnP PowerShell command does this for you.</a:t>
            </a:r>
          </a:p>
          <a:p>
            <a:endParaRPr lang="en-GB" dirty="0"/>
          </a:p>
          <a:p>
            <a:pPr marL="0" indent="0">
              <a:buNone/>
            </a:pPr>
            <a:r>
              <a:rPr lang="en-GB" dirty="0">
                <a:solidFill>
                  <a:srgbClr val="0000FF"/>
                </a:solidFill>
                <a:latin typeface="Lucida Console" panose="020B0609040504020204" pitchFamily="49" charset="0"/>
              </a:rPr>
              <a:t>Add-</a:t>
            </a:r>
            <a:r>
              <a:rPr lang="en-GB" dirty="0" err="1">
                <a:solidFill>
                  <a:srgbClr val="0000FF"/>
                </a:solidFill>
                <a:latin typeface="Lucida Console" panose="020B0609040504020204" pitchFamily="49" charset="0"/>
              </a:rPr>
              <a:t>PnPContentTypeToList</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-List</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"Documents"</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a:t>
            </a:r>
            <a:r>
              <a:rPr lang="en-GB" dirty="0" err="1">
                <a:solidFill>
                  <a:srgbClr val="000080"/>
                </a:solidFill>
                <a:latin typeface="Lucida Console" panose="020B0609040504020204" pitchFamily="49" charset="0"/>
              </a:rPr>
              <a:t>ContentType</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a:t>
            </a:r>
            <a:r>
              <a:rPr lang="en-GB" dirty="0" err="1">
                <a:solidFill>
                  <a:srgbClr val="8B0000"/>
                </a:solidFill>
                <a:latin typeface="Lucida Console" panose="020B0609040504020204" pitchFamily="49" charset="0"/>
              </a:rPr>
              <a:t>NewDocument</a:t>
            </a:r>
            <a:r>
              <a:rPr lang="en-GB" dirty="0">
                <a:solidFill>
                  <a:srgbClr val="8B0000"/>
                </a:solidFill>
                <a:latin typeface="Lucida Console" panose="020B0609040504020204" pitchFamily="49" charset="0"/>
              </a:rPr>
              <a:t>"</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a:t>
            </a:r>
            <a:r>
              <a:rPr lang="en-GB" dirty="0" err="1">
                <a:solidFill>
                  <a:srgbClr val="000080"/>
                </a:solidFill>
                <a:latin typeface="Lucida Console" panose="020B0609040504020204" pitchFamily="49" charset="0"/>
              </a:rPr>
              <a:t>DefaultContentType</a:t>
            </a:r>
            <a:endParaRPr lang="en-GB" dirty="0">
              <a:solidFill>
                <a:prstClr val="black"/>
              </a:solidFill>
              <a:latin typeface="Lucida Console" panose="020B0609040504020204" pitchFamily="49" charset="0"/>
            </a:endParaRPr>
          </a:p>
          <a:p>
            <a:endParaRPr lang="en-GB" dirty="0">
              <a:solidFill>
                <a:prstClr val="black"/>
              </a:solidFill>
              <a:latin typeface="Lucida Console" panose="020B0609040504020204" pitchFamily="49" charset="0"/>
            </a:endParaRPr>
          </a:p>
          <a:p>
            <a:endParaRPr lang="en-GB" dirty="0"/>
          </a:p>
        </p:txBody>
      </p:sp>
    </p:spTree>
    <p:extLst>
      <p:ext uri="{BB962C8B-B14F-4D97-AF65-F5344CB8AC3E}">
        <p14:creationId xmlns:p14="http://schemas.microsoft.com/office/powerpoint/2010/main" val="1279666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7DC74-25C1-4B9C-ADCF-0DDEC2C38EE1}"/>
              </a:ext>
            </a:extLst>
          </p:cNvPr>
          <p:cNvSpPr>
            <a:spLocks noGrp="1"/>
          </p:cNvSpPr>
          <p:nvPr>
            <p:ph type="title"/>
          </p:nvPr>
        </p:nvSpPr>
        <p:spPr/>
        <p:txBody>
          <a:bodyPr/>
          <a:lstStyle/>
          <a:p>
            <a:r>
              <a:rPr lang="en-GB" dirty="0"/>
              <a:t>Remove a Content Type</a:t>
            </a:r>
          </a:p>
        </p:txBody>
      </p:sp>
      <p:sp>
        <p:nvSpPr>
          <p:cNvPr id="3" name="Content Placeholder 2">
            <a:extLst>
              <a:ext uri="{FF2B5EF4-FFF2-40B4-BE49-F238E27FC236}">
                <a16:creationId xmlns:a16="http://schemas.microsoft.com/office/drawing/2014/main" id="{7E0A7DF3-9F64-4B50-892C-90415FD03178}"/>
              </a:ext>
            </a:extLst>
          </p:cNvPr>
          <p:cNvSpPr>
            <a:spLocks noGrp="1"/>
          </p:cNvSpPr>
          <p:nvPr>
            <p:ph idx="1"/>
          </p:nvPr>
        </p:nvSpPr>
        <p:spPr/>
        <p:txBody>
          <a:bodyPr/>
          <a:lstStyle/>
          <a:p>
            <a:r>
              <a:rPr lang="en-GB" dirty="0"/>
              <a:t>Having added a new content type to a library or list, you probably want to remove the default ‘Document’/’Item’ content type.</a:t>
            </a:r>
          </a:p>
          <a:p>
            <a:endParaRPr lang="en-GB" dirty="0"/>
          </a:p>
          <a:p>
            <a:r>
              <a:rPr lang="en-GB" dirty="0"/>
              <a:t> </a:t>
            </a:r>
            <a:r>
              <a:rPr lang="en-GB" dirty="0">
                <a:solidFill>
                  <a:srgbClr val="0000FF"/>
                </a:solidFill>
                <a:latin typeface="Lucida Console" panose="020B0609040504020204" pitchFamily="49" charset="0"/>
              </a:rPr>
              <a:t>Remove-</a:t>
            </a:r>
            <a:r>
              <a:rPr lang="en-GB" dirty="0" err="1">
                <a:solidFill>
                  <a:srgbClr val="0000FF"/>
                </a:solidFill>
                <a:latin typeface="Lucida Console" panose="020B0609040504020204" pitchFamily="49" charset="0"/>
              </a:rPr>
              <a:t>PnPContentTypeFromList</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–List</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"Documents"</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a:t>
            </a:r>
            <a:r>
              <a:rPr lang="en-GB" dirty="0" err="1">
                <a:solidFill>
                  <a:srgbClr val="000080"/>
                </a:solidFill>
                <a:latin typeface="Lucida Console" panose="020B0609040504020204" pitchFamily="49" charset="0"/>
              </a:rPr>
              <a:t>ContentType</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"Document" </a:t>
            </a:r>
          </a:p>
          <a:p>
            <a:endParaRPr lang="en-GB" dirty="0"/>
          </a:p>
        </p:txBody>
      </p:sp>
    </p:spTree>
    <p:extLst>
      <p:ext uri="{BB962C8B-B14F-4D97-AF65-F5344CB8AC3E}">
        <p14:creationId xmlns:p14="http://schemas.microsoft.com/office/powerpoint/2010/main" val="15069202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24DF0-5D56-444E-AB63-D672436D1EB6}"/>
              </a:ext>
            </a:extLst>
          </p:cNvPr>
          <p:cNvSpPr>
            <a:spLocks noGrp="1"/>
          </p:cNvSpPr>
          <p:nvPr>
            <p:ph type="title"/>
          </p:nvPr>
        </p:nvSpPr>
        <p:spPr/>
        <p:txBody>
          <a:bodyPr/>
          <a:lstStyle/>
          <a:p>
            <a:r>
              <a:rPr lang="en-GB" dirty="0"/>
              <a:t>Create Library View</a:t>
            </a:r>
          </a:p>
        </p:txBody>
      </p:sp>
      <p:sp>
        <p:nvSpPr>
          <p:cNvPr id="3" name="Content Placeholder 2">
            <a:extLst>
              <a:ext uri="{FF2B5EF4-FFF2-40B4-BE49-F238E27FC236}">
                <a16:creationId xmlns:a16="http://schemas.microsoft.com/office/drawing/2014/main" id="{5006840A-A462-4B5E-A15F-44C837D59DFF}"/>
              </a:ext>
            </a:extLst>
          </p:cNvPr>
          <p:cNvSpPr>
            <a:spLocks noGrp="1"/>
          </p:cNvSpPr>
          <p:nvPr>
            <p:ph idx="1"/>
          </p:nvPr>
        </p:nvSpPr>
        <p:spPr/>
        <p:txBody>
          <a:bodyPr/>
          <a:lstStyle/>
          <a:p>
            <a:r>
              <a:rPr lang="en-GB" dirty="0"/>
              <a:t>Using SharePoint PnP it is very easy to generate a view to apply to a list.</a:t>
            </a:r>
          </a:p>
          <a:p>
            <a:endParaRPr lang="en-GB" dirty="0"/>
          </a:p>
          <a:p>
            <a:pPr marL="0" indent="0">
              <a:buNone/>
            </a:pPr>
            <a:r>
              <a:rPr lang="en-GB" dirty="0">
                <a:solidFill>
                  <a:srgbClr val="0101FD"/>
                </a:solidFill>
                <a:latin typeface="Consolas" panose="020B0609020204030204" pitchFamily="49" charset="0"/>
              </a:rPr>
              <a:t>Add-</a:t>
            </a:r>
            <a:r>
              <a:rPr lang="en-GB" dirty="0" err="1">
                <a:solidFill>
                  <a:srgbClr val="0101FD"/>
                </a:solidFill>
                <a:latin typeface="Consolas" panose="020B0609020204030204" pitchFamily="49" charset="0"/>
              </a:rPr>
              <a:t>PnPView</a:t>
            </a:r>
            <a:r>
              <a:rPr lang="en-GB" dirty="0">
                <a:solidFill>
                  <a:srgbClr val="007D9A"/>
                </a:solidFill>
                <a:latin typeface="Consolas" panose="020B0609020204030204" pitchFamily="49" charset="0"/>
              </a:rPr>
              <a:t> -List</a:t>
            </a:r>
            <a:r>
              <a:rPr lang="en-GB" dirty="0">
                <a:solidFill>
                  <a:srgbClr val="000000"/>
                </a:solidFill>
                <a:latin typeface="Courier New" panose="02070309020205020404" pitchFamily="49" charset="0"/>
              </a:rPr>
              <a:t> </a:t>
            </a:r>
            <a:r>
              <a:rPr lang="en-GB" dirty="0">
                <a:solidFill>
                  <a:srgbClr val="A31515"/>
                </a:solidFill>
                <a:latin typeface="Consolas" panose="020B0609020204030204" pitchFamily="49" charset="0"/>
              </a:rPr>
              <a:t>"Demo List"</a:t>
            </a:r>
            <a:r>
              <a:rPr lang="en-GB" dirty="0">
                <a:solidFill>
                  <a:srgbClr val="007D9A"/>
                </a:solidFill>
                <a:latin typeface="Consolas" panose="020B0609020204030204" pitchFamily="49" charset="0"/>
              </a:rPr>
              <a:t> -Title</a:t>
            </a:r>
            <a:r>
              <a:rPr lang="en-GB" dirty="0">
                <a:solidFill>
                  <a:srgbClr val="000000"/>
                </a:solidFill>
                <a:latin typeface="Courier New" panose="02070309020205020404" pitchFamily="49" charset="0"/>
              </a:rPr>
              <a:t> </a:t>
            </a:r>
            <a:r>
              <a:rPr lang="en-GB" dirty="0">
                <a:solidFill>
                  <a:srgbClr val="A31515"/>
                </a:solidFill>
                <a:latin typeface="Consolas" panose="020B0609020204030204" pitchFamily="49" charset="0"/>
              </a:rPr>
              <a:t>"Demo View"</a:t>
            </a:r>
            <a:r>
              <a:rPr lang="en-GB" dirty="0">
                <a:solidFill>
                  <a:srgbClr val="007D9A"/>
                </a:solidFill>
                <a:latin typeface="Consolas" panose="020B0609020204030204" pitchFamily="49" charset="0"/>
              </a:rPr>
              <a:t>    -Fields</a:t>
            </a:r>
            <a:r>
              <a:rPr lang="en-GB" dirty="0">
                <a:solidFill>
                  <a:srgbClr val="000000"/>
                </a:solidFill>
                <a:latin typeface="Courier New" panose="02070309020205020404" pitchFamily="49" charset="0"/>
              </a:rPr>
              <a:t> </a:t>
            </a:r>
            <a:r>
              <a:rPr lang="en-GB" dirty="0">
                <a:solidFill>
                  <a:srgbClr val="A31515"/>
                </a:solidFill>
                <a:latin typeface="Consolas" panose="020B0609020204030204" pitchFamily="49" charset="0"/>
              </a:rPr>
              <a:t>"</a:t>
            </a:r>
            <a:r>
              <a:rPr lang="en-GB" dirty="0" err="1">
                <a:solidFill>
                  <a:srgbClr val="A31515"/>
                </a:solidFill>
                <a:latin typeface="Consolas" panose="020B0609020204030204" pitchFamily="49" charset="0"/>
              </a:rPr>
              <a:t>Title"</a:t>
            </a:r>
            <a:r>
              <a:rPr lang="en-GB" dirty="0" err="1">
                <a:solidFill>
                  <a:srgbClr val="000000"/>
                </a:solidFill>
                <a:latin typeface="Courier New" panose="02070309020205020404" pitchFamily="49" charset="0"/>
              </a:rPr>
              <a:t>,</a:t>
            </a:r>
            <a:r>
              <a:rPr lang="en-GB" dirty="0" err="1">
                <a:solidFill>
                  <a:srgbClr val="A31515"/>
                </a:solidFill>
                <a:latin typeface="Consolas" panose="020B0609020204030204" pitchFamily="49" charset="0"/>
              </a:rPr>
              <a:t>"Address</a:t>
            </a:r>
            <a:endParaRPr lang="en-GB" dirty="0">
              <a:solidFill>
                <a:srgbClr val="A31515"/>
              </a:solidFill>
              <a:latin typeface="Consolas" panose="020B0609020204030204" pitchFamily="49" charset="0"/>
            </a:endParaRPr>
          </a:p>
          <a:p>
            <a:pPr marL="0" indent="0">
              <a:buNone/>
            </a:pPr>
            <a:endParaRPr lang="en-GB" dirty="0">
              <a:solidFill>
                <a:srgbClr val="A31515"/>
              </a:solidFill>
              <a:latin typeface="Consolas" panose="020B0609020204030204" pitchFamily="49" charset="0"/>
            </a:endParaRPr>
          </a:p>
          <a:p>
            <a:r>
              <a:rPr lang="en-GB" dirty="0">
                <a:solidFill>
                  <a:srgbClr val="3C3C3B"/>
                </a:solidFill>
              </a:rPr>
              <a:t>Use the –</a:t>
            </a:r>
            <a:r>
              <a:rPr lang="en-GB" dirty="0" err="1">
                <a:solidFill>
                  <a:srgbClr val="3C3C3B"/>
                </a:solidFill>
              </a:rPr>
              <a:t>SetAsDefault</a:t>
            </a:r>
            <a:r>
              <a:rPr lang="en-GB" dirty="0">
                <a:solidFill>
                  <a:srgbClr val="3C3C3B"/>
                </a:solidFill>
              </a:rPr>
              <a:t> parameter to make the view you are creating the default on the list.</a:t>
            </a:r>
          </a:p>
        </p:txBody>
      </p:sp>
    </p:spTree>
    <p:extLst>
      <p:ext uri="{BB962C8B-B14F-4D97-AF65-F5344CB8AC3E}">
        <p14:creationId xmlns:p14="http://schemas.microsoft.com/office/powerpoint/2010/main" val="21152454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68C38D-833B-4F9C-B1E2-113A987C8696}"/>
              </a:ext>
            </a:extLst>
          </p:cNvPr>
          <p:cNvSpPr>
            <a:spLocks noGrp="1"/>
          </p:cNvSpPr>
          <p:nvPr>
            <p:ph type="title"/>
          </p:nvPr>
        </p:nvSpPr>
        <p:spPr/>
        <p:txBody>
          <a:bodyPr/>
          <a:lstStyle/>
          <a:p>
            <a:r>
              <a:rPr lang="en-GB" dirty="0"/>
              <a:t>Deleting All List Items</a:t>
            </a:r>
          </a:p>
        </p:txBody>
      </p:sp>
      <p:sp>
        <p:nvSpPr>
          <p:cNvPr id="5" name="Text Placeholder 4">
            <a:extLst>
              <a:ext uri="{FF2B5EF4-FFF2-40B4-BE49-F238E27FC236}">
                <a16:creationId xmlns:a16="http://schemas.microsoft.com/office/drawing/2014/main" id="{45ACC2DA-3B76-4232-9586-BFD4D7DEF070}"/>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1714250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E1A1A-0642-418A-B631-0DEC2F91FC7E}"/>
              </a:ext>
            </a:extLst>
          </p:cNvPr>
          <p:cNvSpPr>
            <a:spLocks noGrp="1"/>
          </p:cNvSpPr>
          <p:nvPr>
            <p:ph type="title"/>
          </p:nvPr>
        </p:nvSpPr>
        <p:spPr/>
        <p:txBody>
          <a:bodyPr/>
          <a:lstStyle/>
          <a:p>
            <a:r>
              <a:rPr lang="en-GB" dirty="0"/>
              <a:t>Deleting All List Items</a:t>
            </a:r>
          </a:p>
        </p:txBody>
      </p:sp>
      <p:sp>
        <p:nvSpPr>
          <p:cNvPr id="3" name="Content Placeholder 2">
            <a:extLst>
              <a:ext uri="{FF2B5EF4-FFF2-40B4-BE49-F238E27FC236}">
                <a16:creationId xmlns:a16="http://schemas.microsoft.com/office/drawing/2014/main" id="{A3A89A69-95DA-4E98-AFFD-59584B63ED8D}"/>
              </a:ext>
            </a:extLst>
          </p:cNvPr>
          <p:cNvSpPr>
            <a:spLocks noGrp="1"/>
          </p:cNvSpPr>
          <p:nvPr>
            <p:ph idx="1"/>
          </p:nvPr>
        </p:nvSpPr>
        <p:spPr/>
        <p:txBody>
          <a:bodyPr>
            <a:normAutofit/>
          </a:bodyPr>
          <a:lstStyle/>
          <a:p>
            <a:r>
              <a:rPr lang="en-GB" dirty="0"/>
              <a:t>Useful for development and testing, when we tend to end up with large numbers of items in a list/library.</a:t>
            </a:r>
          </a:p>
          <a:p>
            <a:endParaRPr lang="en-GB" dirty="0"/>
          </a:p>
          <a:p>
            <a:r>
              <a:rPr lang="en-GB" dirty="0"/>
              <a:t>First things first: Get all list items:</a:t>
            </a:r>
          </a:p>
          <a:p>
            <a:pPr marL="0" indent="0">
              <a:buNone/>
            </a:pPr>
            <a:r>
              <a:rPr lang="en-GB" dirty="0">
                <a:solidFill>
                  <a:srgbClr val="0000FF"/>
                </a:solidFill>
                <a:latin typeface="Lucida Console" panose="020B0609040504020204" pitchFamily="49" charset="0"/>
              </a:rPr>
              <a:t>Get-</a:t>
            </a:r>
            <a:r>
              <a:rPr lang="en-GB" dirty="0" err="1">
                <a:solidFill>
                  <a:srgbClr val="0000FF"/>
                </a:solidFill>
                <a:latin typeface="Lucida Console" panose="020B0609040504020204" pitchFamily="49" charset="0"/>
              </a:rPr>
              <a:t>PnPListItem</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-List</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"List1“</a:t>
            </a:r>
            <a:endParaRPr lang="en-GB" dirty="0">
              <a:solidFill>
                <a:prstClr val="black"/>
              </a:solidFill>
              <a:latin typeface="Lucida Console" panose="020B0609040504020204" pitchFamily="49" charset="0"/>
            </a:endParaRPr>
          </a:p>
          <a:p>
            <a:endParaRPr lang="en-GB" dirty="0"/>
          </a:p>
        </p:txBody>
      </p:sp>
    </p:spTree>
    <p:extLst>
      <p:ext uri="{BB962C8B-B14F-4D97-AF65-F5344CB8AC3E}">
        <p14:creationId xmlns:p14="http://schemas.microsoft.com/office/powerpoint/2010/main" val="1981934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1453E-2B58-4FC2-B4B9-2B7B12A6EBDD}"/>
              </a:ext>
            </a:extLst>
          </p:cNvPr>
          <p:cNvSpPr>
            <a:spLocks noGrp="1"/>
          </p:cNvSpPr>
          <p:nvPr>
            <p:ph type="title"/>
          </p:nvPr>
        </p:nvSpPr>
        <p:spPr/>
        <p:txBody>
          <a:bodyPr/>
          <a:lstStyle/>
          <a:p>
            <a:r>
              <a:rPr lang="en-GB" dirty="0"/>
              <a:t>To Recycle or Delete?</a:t>
            </a:r>
          </a:p>
        </p:txBody>
      </p:sp>
      <p:sp>
        <p:nvSpPr>
          <p:cNvPr id="3" name="Content Placeholder 2">
            <a:extLst>
              <a:ext uri="{FF2B5EF4-FFF2-40B4-BE49-F238E27FC236}">
                <a16:creationId xmlns:a16="http://schemas.microsoft.com/office/drawing/2014/main" id="{18604159-322C-4194-A20B-472912CBB675}"/>
              </a:ext>
            </a:extLst>
          </p:cNvPr>
          <p:cNvSpPr>
            <a:spLocks noGrp="1"/>
          </p:cNvSpPr>
          <p:nvPr>
            <p:ph idx="1"/>
          </p:nvPr>
        </p:nvSpPr>
        <p:spPr/>
        <p:txBody>
          <a:bodyPr>
            <a:normAutofit/>
          </a:bodyPr>
          <a:lstStyle/>
          <a:p>
            <a:r>
              <a:rPr lang="en-GB" dirty="0">
                <a:solidFill>
                  <a:srgbClr val="3C3C3B"/>
                </a:solidFill>
                <a:latin typeface="Lucida Console" panose="020B0609040504020204" pitchFamily="49" charset="0"/>
              </a:rPr>
              <a:t>Move items to the recycle bin:</a:t>
            </a:r>
          </a:p>
          <a:p>
            <a:pPr marL="0" indent="0">
              <a:buNone/>
            </a:pPr>
            <a:endParaRPr lang="en-GB" dirty="0">
              <a:solidFill>
                <a:srgbClr val="A82D00"/>
              </a:solidFill>
              <a:latin typeface="Lucida Console" panose="020B0609040504020204" pitchFamily="49" charset="0"/>
            </a:endParaRPr>
          </a:p>
          <a:p>
            <a:pPr marL="0" indent="0">
              <a:buNone/>
            </a:pP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ListItems</a:t>
            </a:r>
            <a:r>
              <a:rPr lang="en-GB" dirty="0">
                <a:solidFill>
                  <a:prstClr val="black"/>
                </a:solidFill>
                <a:latin typeface="Lucida Console" panose="020B0609040504020204" pitchFamily="49" charset="0"/>
              </a:rPr>
              <a:t> </a:t>
            </a:r>
            <a:r>
              <a:rPr lang="en-GB" dirty="0">
                <a:solidFill>
                  <a:srgbClr val="696969"/>
                </a:solidFill>
                <a:latin typeface="Lucida Console" panose="020B0609040504020204" pitchFamily="49" charset="0"/>
              </a:rPr>
              <a:t>=</a:t>
            </a:r>
            <a:r>
              <a:rPr lang="en-GB" dirty="0">
                <a:solidFill>
                  <a:prstClr val="black"/>
                </a:solidFill>
                <a:latin typeface="Lucida Console" panose="020B0609040504020204" pitchFamily="49" charset="0"/>
              </a:rPr>
              <a:t> </a:t>
            </a:r>
            <a:r>
              <a:rPr lang="en-GB" dirty="0">
                <a:solidFill>
                  <a:srgbClr val="0000FF"/>
                </a:solidFill>
                <a:latin typeface="Lucida Console" panose="020B0609040504020204" pitchFamily="49" charset="0"/>
              </a:rPr>
              <a:t>Get-</a:t>
            </a:r>
            <a:r>
              <a:rPr lang="en-GB" dirty="0" err="1">
                <a:solidFill>
                  <a:srgbClr val="0000FF"/>
                </a:solidFill>
                <a:latin typeface="Lucida Console" panose="020B0609040504020204" pitchFamily="49" charset="0"/>
              </a:rPr>
              <a:t>PnPListItem</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-List</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"List1"</a:t>
            </a:r>
            <a:endParaRPr lang="en-GB" dirty="0">
              <a:solidFill>
                <a:prstClr val="black"/>
              </a:solidFill>
              <a:latin typeface="Lucida Console" panose="020B0609040504020204" pitchFamily="49" charset="0"/>
            </a:endParaRPr>
          </a:p>
          <a:p>
            <a:pPr marL="0" indent="0">
              <a:buNone/>
            </a:pPr>
            <a:r>
              <a:rPr lang="en-GB" dirty="0">
                <a:solidFill>
                  <a:srgbClr val="00008B"/>
                </a:solidFill>
                <a:latin typeface="Lucida Console" panose="020B0609040504020204" pitchFamily="49" charset="0"/>
              </a:rPr>
              <a:t>foreach</a:t>
            </a: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listItem</a:t>
            </a:r>
            <a:r>
              <a:rPr lang="en-GB" dirty="0">
                <a:solidFill>
                  <a:prstClr val="black"/>
                </a:solidFill>
                <a:latin typeface="Lucida Console" panose="020B0609040504020204" pitchFamily="49" charset="0"/>
              </a:rPr>
              <a:t> </a:t>
            </a:r>
            <a:r>
              <a:rPr lang="en-GB" dirty="0">
                <a:solidFill>
                  <a:srgbClr val="00008B"/>
                </a:solidFill>
                <a:latin typeface="Lucida Console" panose="020B0609040504020204" pitchFamily="49" charset="0"/>
              </a:rPr>
              <a:t>in</a:t>
            </a: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ListItems</a:t>
            </a:r>
            <a:r>
              <a:rPr lang="en-GB" dirty="0">
                <a:solidFill>
                  <a:prstClr val="black"/>
                </a:solidFill>
                <a:latin typeface="Lucida Console" panose="020B0609040504020204" pitchFamily="49" charset="0"/>
              </a:rPr>
              <a:t>) {</a:t>
            </a:r>
          </a:p>
          <a:p>
            <a:pPr marL="0" indent="0">
              <a:buNone/>
            </a:pPr>
            <a:r>
              <a:rPr lang="en-GB" dirty="0">
                <a:solidFill>
                  <a:prstClr val="black"/>
                </a:solidFill>
                <a:latin typeface="Lucida Console" panose="020B0609040504020204" pitchFamily="49" charset="0"/>
              </a:rPr>
              <a:t>    </a:t>
            </a:r>
            <a:r>
              <a:rPr lang="en-GB" dirty="0">
                <a:solidFill>
                  <a:srgbClr val="0000FF"/>
                </a:solidFill>
                <a:latin typeface="Lucida Console" panose="020B0609040504020204" pitchFamily="49" charset="0"/>
              </a:rPr>
              <a:t>Move-</a:t>
            </a:r>
            <a:r>
              <a:rPr lang="en-GB" dirty="0" err="1">
                <a:solidFill>
                  <a:srgbClr val="0000FF"/>
                </a:solidFill>
                <a:latin typeface="Lucida Console" panose="020B0609040504020204" pitchFamily="49" charset="0"/>
              </a:rPr>
              <a:t>PnPListItemToRecycleBin</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-List</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"List1"</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-Identity</a:t>
            </a: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$ListItem</a:t>
            </a:r>
            <a:r>
              <a:rPr lang="en-GB" dirty="0">
                <a:solidFill>
                  <a:srgbClr val="696969"/>
                </a:solidFill>
                <a:latin typeface="Lucida Console" panose="020B0609040504020204" pitchFamily="49" charset="0"/>
              </a:rPr>
              <a:t>.</a:t>
            </a:r>
            <a:r>
              <a:rPr lang="en-GB" dirty="0">
                <a:solidFill>
                  <a:prstClr val="black"/>
                </a:solidFill>
                <a:latin typeface="Lucida Console" panose="020B0609040504020204" pitchFamily="49" charset="0"/>
              </a:rPr>
              <a:t>ID </a:t>
            </a:r>
            <a:r>
              <a:rPr lang="en-GB" dirty="0">
                <a:solidFill>
                  <a:srgbClr val="000080"/>
                </a:solidFill>
                <a:latin typeface="Lucida Console" panose="020B0609040504020204" pitchFamily="49" charset="0"/>
              </a:rPr>
              <a:t>-Confirm:</a:t>
            </a:r>
            <a:r>
              <a:rPr lang="en-GB" dirty="0">
                <a:solidFill>
                  <a:srgbClr val="A82D00"/>
                </a:solidFill>
                <a:latin typeface="Lucida Console" panose="020B0609040504020204" pitchFamily="49" charset="0"/>
              </a:rPr>
              <a:t>$false</a:t>
            </a:r>
            <a:endParaRPr lang="en-GB" dirty="0">
              <a:solidFill>
                <a:prstClr val="black"/>
              </a:solidFill>
              <a:latin typeface="Lucida Console" panose="020B0609040504020204" pitchFamily="49" charset="0"/>
            </a:endParaRPr>
          </a:p>
          <a:p>
            <a:pPr marL="0" indent="0">
              <a:buNone/>
            </a:pPr>
            <a:r>
              <a:rPr lang="en-GB" dirty="0">
                <a:solidFill>
                  <a:prstClr val="black"/>
                </a:solidFill>
                <a:latin typeface="Lucida Console" panose="020B0609040504020204" pitchFamily="49" charset="0"/>
              </a:rPr>
              <a:t>    }</a:t>
            </a:r>
            <a:r>
              <a:rPr lang="en-GB" dirty="0">
                <a:solidFill>
                  <a:srgbClr val="0000FF"/>
                </a:solidFill>
                <a:latin typeface="Lucida Console" panose="020B0609040504020204" pitchFamily="49" charset="0"/>
              </a:rPr>
              <a:t> </a:t>
            </a:r>
          </a:p>
          <a:p>
            <a:endParaRPr lang="en-GB" dirty="0"/>
          </a:p>
        </p:txBody>
      </p:sp>
    </p:spTree>
    <p:extLst>
      <p:ext uri="{BB962C8B-B14F-4D97-AF65-F5344CB8AC3E}">
        <p14:creationId xmlns:p14="http://schemas.microsoft.com/office/powerpoint/2010/main" val="9490634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D187D-5650-40FD-89B5-39FC4E72D003}"/>
              </a:ext>
            </a:extLst>
          </p:cNvPr>
          <p:cNvSpPr>
            <a:spLocks noGrp="1"/>
          </p:cNvSpPr>
          <p:nvPr>
            <p:ph type="title"/>
          </p:nvPr>
        </p:nvSpPr>
        <p:spPr/>
        <p:txBody>
          <a:bodyPr/>
          <a:lstStyle/>
          <a:p>
            <a:r>
              <a:rPr lang="en-GB" dirty="0"/>
              <a:t>To Recycle or Delete</a:t>
            </a:r>
          </a:p>
        </p:txBody>
      </p:sp>
      <p:sp>
        <p:nvSpPr>
          <p:cNvPr id="3" name="Content Placeholder 2">
            <a:extLst>
              <a:ext uri="{FF2B5EF4-FFF2-40B4-BE49-F238E27FC236}">
                <a16:creationId xmlns:a16="http://schemas.microsoft.com/office/drawing/2014/main" id="{06A58663-8B53-48D7-9E8D-2B6D29DFBC38}"/>
              </a:ext>
            </a:extLst>
          </p:cNvPr>
          <p:cNvSpPr>
            <a:spLocks noGrp="1"/>
          </p:cNvSpPr>
          <p:nvPr>
            <p:ph idx="1"/>
          </p:nvPr>
        </p:nvSpPr>
        <p:spPr/>
        <p:txBody>
          <a:bodyPr>
            <a:normAutofit fontScale="92500" lnSpcReduction="10000"/>
          </a:bodyPr>
          <a:lstStyle/>
          <a:p>
            <a:r>
              <a:rPr lang="en-GB" dirty="0">
                <a:solidFill>
                  <a:srgbClr val="3C3C3B"/>
                </a:solidFill>
                <a:latin typeface="Lucida Console" panose="020B0609040504020204" pitchFamily="49" charset="0"/>
              </a:rPr>
              <a:t>Delete the list items:</a:t>
            </a:r>
          </a:p>
          <a:p>
            <a:pPr marL="0" indent="0">
              <a:buNone/>
            </a:pPr>
            <a:endParaRPr lang="en-GB" dirty="0">
              <a:solidFill>
                <a:srgbClr val="A82D00"/>
              </a:solidFill>
              <a:latin typeface="Lucida Console" panose="020B0609040504020204" pitchFamily="49" charset="0"/>
            </a:endParaRPr>
          </a:p>
          <a:p>
            <a:pPr marL="0" indent="0">
              <a:buNone/>
            </a:pP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ListItems</a:t>
            </a:r>
            <a:r>
              <a:rPr lang="en-GB" dirty="0">
                <a:solidFill>
                  <a:prstClr val="black"/>
                </a:solidFill>
                <a:latin typeface="Lucida Console" panose="020B0609040504020204" pitchFamily="49" charset="0"/>
              </a:rPr>
              <a:t> </a:t>
            </a:r>
            <a:r>
              <a:rPr lang="en-GB" dirty="0">
                <a:solidFill>
                  <a:srgbClr val="696969"/>
                </a:solidFill>
                <a:latin typeface="Lucida Console" panose="020B0609040504020204" pitchFamily="49" charset="0"/>
              </a:rPr>
              <a:t>=</a:t>
            </a:r>
            <a:r>
              <a:rPr lang="en-GB" dirty="0">
                <a:solidFill>
                  <a:prstClr val="black"/>
                </a:solidFill>
                <a:latin typeface="Lucida Console" panose="020B0609040504020204" pitchFamily="49" charset="0"/>
              </a:rPr>
              <a:t> </a:t>
            </a:r>
            <a:r>
              <a:rPr lang="en-GB" dirty="0">
                <a:solidFill>
                  <a:srgbClr val="0000FF"/>
                </a:solidFill>
                <a:latin typeface="Lucida Console" panose="020B0609040504020204" pitchFamily="49" charset="0"/>
              </a:rPr>
              <a:t>Get-</a:t>
            </a:r>
            <a:r>
              <a:rPr lang="en-GB" dirty="0" err="1">
                <a:solidFill>
                  <a:srgbClr val="0000FF"/>
                </a:solidFill>
                <a:latin typeface="Lucida Console" panose="020B0609040504020204" pitchFamily="49" charset="0"/>
              </a:rPr>
              <a:t>PnPListItem</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-List</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"List1"</a:t>
            </a:r>
            <a:endParaRPr lang="en-GB" dirty="0">
              <a:solidFill>
                <a:prstClr val="black"/>
              </a:solidFill>
              <a:latin typeface="Lucida Console" panose="020B0609040504020204" pitchFamily="49" charset="0"/>
            </a:endParaRPr>
          </a:p>
          <a:p>
            <a:pPr marL="0" indent="0">
              <a:buNone/>
            </a:pPr>
            <a:r>
              <a:rPr lang="en-GB" dirty="0">
                <a:solidFill>
                  <a:srgbClr val="00008B"/>
                </a:solidFill>
                <a:latin typeface="Lucida Console" panose="020B0609040504020204" pitchFamily="49" charset="0"/>
              </a:rPr>
              <a:t>foreach</a:t>
            </a: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listItem</a:t>
            </a:r>
            <a:r>
              <a:rPr lang="en-GB" dirty="0">
                <a:solidFill>
                  <a:prstClr val="black"/>
                </a:solidFill>
                <a:latin typeface="Lucida Console" panose="020B0609040504020204" pitchFamily="49" charset="0"/>
              </a:rPr>
              <a:t> </a:t>
            </a:r>
            <a:r>
              <a:rPr lang="en-GB" dirty="0">
                <a:solidFill>
                  <a:srgbClr val="00008B"/>
                </a:solidFill>
                <a:latin typeface="Lucida Console" panose="020B0609040504020204" pitchFamily="49" charset="0"/>
              </a:rPr>
              <a:t>in</a:t>
            </a: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ListItems</a:t>
            </a:r>
            <a:r>
              <a:rPr lang="en-GB" dirty="0">
                <a:solidFill>
                  <a:prstClr val="black"/>
                </a:solidFill>
                <a:latin typeface="Lucida Console" panose="020B0609040504020204" pitchFamily="49" charset="0"/>
              </a:rPr>
              <a:t>) {</a:t>
            </a:r>
          </a:p>
          <a:p>
            <a:pPr marL="0" indent="0">
              <a:buNone/>
            </a:pPr>
            <a:r>
              <a:rPr lang="en-GB" dirty="0">
                <a:solidFill>
                  <a:prstClr val="black"/>
                </a:solidFill>
                <a:latin typeface="Lucida Console" panose="020B0609040504020204" pitchFamily="49" charset="0"/>
              </a:rPr>
              <a:t>    </a:t>
            </a:r>
            <a:r>
              <a:rPr lang="en-GB" dirty="0">
                <a:solidFill>
                  <a:srgbClr val="0000FF"/>
                </a:solidFill>
                <a:latin typeface="Lucida Console" panose="020B0609040504020204" pitchFamily="49" charset="0"/>
              </a:rPr>
              <a:t>Remove-</a:t>
            </a:r>
            <a:r>
              <a:rPr lang="en-GB" dirty="0" err="1">
                <a:solidFill>
                  <a:srgbClr val="0000FF"/>
                </a:solidFill>
                <a:latin typeface="Lucida Console" panose="020B0609040504020204" pitchFamily="49" charset="0"/>
              </a:rPr>
              <a:t>PnPListItem</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-List</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"List1"</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-Identity</a:t>
            </a: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$ListItem</a:t>
            </a:r>
            <a:r>
              <a:rPr lang="en-GB" dirty="0">
                <a:solidFill>
                  <a:srgbClr val="696969"/>
                </a:solidFill>
                <a:latin typeface="Lucida Console" panose="020B0609040504020204" pitchFamily="49" charset="0"/>
              </a:rPr>
              <a:t>.</a:t>
            </a:r>
            <a:r>
              <a:rPr lang="en-GB" dirty="0">
                <a:solidFill>
                  <a:prstClr val="black"/>
                </a:solidFill>
                <a:latin typeface="Lucida Console" panose="020B0609040504020204" pitchFamily="49" charset="0"/>
              </a:rPr>
              <a:t>ID </a:t>
            </a:r>
            <a:r>
              <a:rPr lang="en-GB" dirty="0">
                <a:solidFill>
                  <a:srgbClr val="000080"/>
                </a:solidFill>
                <a:latin typeface="Lucida Console" panose="020B0609040504020204" pitchFamily="49" charset="0"/>
              </a:rPr>
              <a:t>-Confirm:</a:t>
            </a:r>
            <a:r>
              <a:rPr lang="en-GB" dirty="0">
                <a:solidFill>
                  <a:srgbClr val="A82D00"/>
                </a:solidFill>
                <a:latin typeface="Lucida Console" panose="020B0609040504020204" pitchFamily="49" charset="0"/>
              </a:rPr>
              <a:t>$false</a:t>
            </a:r>
            <a:endParaRPr lang="en-GB" dirty="0">
              <a:solidFill>
                <a:prstClr val="black"/>
              </a:solidFill>
              <a:latin typeface="Lucida Console" panose="020B0609040504020204" pitchFamily="49" charset="0"/>
            </a:endParaRPr>
          </a:p>
          <a:p>
            <a:pPr marL="0" indent="0">
              <a:buNone/>
            </a:pPr>
            <a:r>
              <a:rPr lang="en-GB" dirty="0">
                <a:solidFill>
                  <a:prstClr val="black"/>
                </a:solidFill>
                <a:latin typeface="Lucida Console" panose="020B0609040504020204" pitchFamily="49" charset="0"/>
              </a:rPr>
              <a:t>    }</a:t>
            </a:r>
          </a:p>
          <a:p>
            <a:endParaRPr lang="en-GB" dirty="0">
              <a:solidFill>
                <a:srgbClr val="3C3C3B"/>
              </a:solidFill>
              <a:latin typeface="Lucida Console" panose="020B0609040504020204" pitchFamily="49" charset="0"/>
            </a:endParaRPr>
          </a:p>
          <a:p>
            <a:r>
              <a:rPr lang="en-GB" dirty="0">
                <a:solidFill>
                  <a:srgbClr val="3C3C3B"/>
                </a:solidFill>
                <a:latin typeface="Lucida Console" panose="020B0609040504020204" pitchFamily="49" charset="0"/>
              </a:rPr>
              <a:t>But, we can also add the ‘-Recycle’ parameter to this command…</a:t>
            </a:r>
          </a:p>
        </p:txBody>
      </p:sp>
    </p:spTree>
    <p:extLst>
      <p:ext uri="{BB962C8B-B14F-4D97-AF65-F5344CB8AC3E}">
        <p14:creationId xmlns:p14="http://schemas.microsoft.com/office/powerpoint/2010/main" val="36251568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5B4A38-0304-43F6-BDF4-91886B2B0EA2}"/>
              </a:ext>
            </a:extLst>
          </p:cNvPr>
          <p:cNvSpPr>
            <a:spLocks noGrp="1"/>
          </p:cNvSpPr>
          <p:nvPr>
            <p:ph type="title"/>
          </p:nvPr>
        </p:nvSpPr>
        <p:spPr/>
        <p:txBody>
          <a:bodyPr/>
          <a:lstStyle/>
          <a:p>
            <a:r>
              <a:rPr lang="en-GB" dirty="0"/>
              <a:t>Featured Links List Items</a:t>
            </a:r>
          </a:p>
        </p:txBody>
      </p:sp>
      <p:sp>
        <p:nvSpPr>
          <p:cNvPr id="5" name="Text Placeholder 4">
            <a:extLst>
              <a:ext uri="{FF2B5EF4-FFF2-40B4-BE49-F238E27FC236}">
                <a16:creationId xmlns:a16="http://schemas.microsoft.com/office/drawing/2014/main" id="{B48679BE-1755-4DCA-87AA-E2DB5FE910BD}"/>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600891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146EF-575D-4A6C-B940-197FBB472BF0}"/>
              </a:ext>
            </a:extLst>
          </p:cNvPr>
          <p:cNvSpPr>
            <a:spLocks noGrp="1"/>
          </p:cNvSpPr>
          <p:nvPr>
            <p:ph type="title"/>
          </p:nvPr>
        </p:nvSpPr>
        <p:spPr/>
        <p:txBody>
          <a:bodyPr/>
          <a:lstStyle/>
          <a:p>
            <a:r>
              <a:rPr lang="en-GB" dirty="0"/>
              <a:t>What Are We Talking About?</a:t>
            </a:r>
          </a:p>
        </p:txBody>
      </p:sp>
      <p:sp>
        <p:nvSpPr>
          <p:cNvPr id="3" name="Content Placeholder 2">
            <a:extLst>
              <a:ext uri="{FF2B5EF4-FFF2-40B4-BE49-F238E27FC236}">
                <a16:creationId xmlns:a16="http://schemas.microsoft.com/office/drawing/2014/main" id="{1B4B4183-7BF5-44BB-91FB-9D238DCB086E}"/>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791B4AF6-42DA-4D66-929F-5599BB3A29A6}"/>
              </a:ext>
            </a:extLst>
          </p:cNvPr>
          <p:cNvPicPr>
            <a:picLocks noChangeAspect="1"/>
          </p:cNvPicPr>
          <p:nvPr/>
        </p:nvPicPr>
        <p:blipFill>
          <a:blip r:embed="rId2"/>
          <a:stretch>
            <a:fillRect/>
          </a:stretch>
        </p:blipFill>
        <p:spPr>
          <a:xfrm>
            <a:off x="2128418" y="1528114"/>
            <a:ext cx="7935165" cy="4932943"/>
          </a:xfrm>
          <a:prstGeom prst="rect">
            <a:avLst/>
          </a:prstGeom>
        </p:spPr>
      </p:pic>
    </p:spTree>
    <p:extLst>
      <p:ext uri="{BB962C8B-B14F-4D97-AF65-F5344CB8AC3E}">
        <p14:creationId xmlns:p14="http://schemas.microsoft.com/office/powerpoint/2010/main" val="2674685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CAEE3-2CEB-4A86-9DB2-20FBC9B355BD}"/>
              </a:ext>
            </a:extLst>
          </p:cNvPr>
          <p:cNvSpPr>
            <a:spLocks noGrp="1"/>
          </p:cNvSpPr>
          <p:nvPr>
            <p:ph type="title"/>
          </p:nvPr>
        </p:nvSpPr>
        <p:spPr/>
        <p:txBody>
          <a:bodyPr/>
          <a:lstStyle/>
          <a:p>
            <a:r>
              <a:rPr lang="en-GB" dirty="0"/>
              <a:t>An Aside…</a:t>
            </a:r>
          </a:p>
        </p:txBody>
      </p:sp>
      <p:sp>
        <p:nvSpPr>
          <p:cNvPr id="3" name="Content Placeholder 2">
            <a:extLst>
              <a:ext uri="{FF2B5EF4-FFF2-40B4-BE49-F238E27FC236}">
                <a16:creationId xmlns:a16="http://schemas.microsoft.com/office/drawing/2014/main" id="{529E036D-1C27-4411-B022-82043F68926E}"/>
              </a:ext>
            </a:extLst>
          </p:cNvPr>
          <p:cNvSpPr>
            <a:spLocks noGrp="1"/>
          </p:cNvSpPr>
          <p:nvPr>
            <p:ph idx="1"/>
          </p:nvPr>
        </p:nvSpPr>
        <p:spPr/>
        <p:txBody>
          <a:bodyPr/>
          <a:lstStyle/>
          <a:p>
            <a:r>
              <a:rPr lang="en-GB" dirty="0"/>
              <a:t>Talk to your users and find out what they want</a:t>
            </a:r>
          </a:p>
          <a:p>
            <a:pPr lvl="1"/>
            <a:r>
              <a:rPr lang="en-GB" dirty="0"/>
              <a:t>This includes both end users and management</a:t>
            </a:r>
          </a:p>
          <a:p>
            <a:r>
              <a:rPr lang="en-GB" dirty="0"/>
              <a:t>Plan</a:t>
            </a:r>
          </a:p>
          <a:p>
            <a:r>
              <a:rPr lang="en-GB" dirty="0"/>
              <a:t>Prototype</a:t>
            </a:r>
          </a:p>
          <a:p>
            <a:r>
              <a:rPr lang="en-GB" dirty="0"/>
              <a:t>Test</a:t>
            </a:r>
          </a:p>
          <a:p>
            <a:r>
              <a:rPr lang="en-GB" dirty="0"/>
              <a:t>Implement</a:t>
            </a:r>
          </a:p>
          <a:p>
            <a:r>
              <a:rPr lang="en-GB" dirty="0"/>
              <a:t>Don’t try to do everything in one go!</a:t>
            </a:r>
          </a:p>
          <a:p>
            <a:pPr lvl="1"/>
            <a:r>
              <a:rPr lang="en-GB" dirty="0"/>
              <a:t>A phased implementation generally works better</a:t>
            </a:r>
          </a:p>
        </p:txBody>
      </p:sp>
    </p:spTree>
    <p:extLst>
      <p:ext uri="{BB962C8B-B14F-4D97-AF65-F5344CB8AC3E}">
        <p14:creationId xmlns:p14="http://schemas.microsoft.com/office/powerpoint/2010/main" val="33281989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F267F-7945-47AD-B700-57CA9730CBA8}"/>
              </a:ext>
            </a:extLst>
          </p:cNvPr>
          <p:cNvSpPr>
            <a:spLocks noGrp="1"/>
          </p:cNvSpPr>
          <p:nvPr>
            <p:ph type="title"/>
          </p:nvPr>
        </p:nvSpPr>
        <p:spPr/>
        <p:txBody>
          <a:bodyPr/>
          <a:lstStyle/>
          <a:p>
            <a:r>
              <a:rPr lang="en-GB" dirty="0"/>
              <a:t>Featured Links – Hidden List</a:t>
            </a:r>
          </a:p>
        </p:txBody>
      </p:sp>
      <p:sp>
        <p:nvSpPr>
          <p:cNvPr id="3" name="Content Placeholder 2">
            <a:extLst>
              <a:ext uri="{FF2B5EF4-FFF2-40B4-BE49-F238E27FC236}">
                <a16:creationId xmlns:a16="http://schemas.microsoft.com/office/drawing/2014/main" id="{941B3D88-470D-4C1D-9EAD-FA2F83B95D20}"/>
              </a:ext>
            </a:extLst>
          </p:cNvPr>
          <p:cNvSpPr>
            <a:spLocks noGrp="1"/>
          </p:cNvSpPr>
          <p:nvPr>
            <p:ph idx="1"/>
          </p:nvPr>
        </p:nvSpPr>
        <p:spPr/>
        <p:txBody>
          <a:bodyPr/>
          <a:lstStyle/>
          <a:p>
            <a:r>
              <a:rPr lang="en-GB" dirty="0"/>
              <a:t>The Featured Links are stored in a hidden list in the root site collection of your tenant.</a:t>
            </a:r>
          </a:p>
          <a:p>
            <a:pPr lvl="1"/>
            <a:r>
              <a:rPr lang="en-GB" dirty="0"/>
              <a:t>/Lists/</a:t>
            </a:r>
            <a:r>
              <a:rPr lang="en-GB" dirty="0" err="1"/>
              <a:t>SharePointHomeOrgLinks</a:t>
            </a:r>
            <a:r>
              <a:rPr lang="en-GB" dirty="0"/>
              <a:t>/AllItems.aspx</a:t>
            </a:r>
          </a:p>
          <a:p>
            <a:endParaRPr lang="en-GB" dirty="0"/>
          </a:p>
          <a:p>
            <a:r>
              <a:rPr lang="en-GB" dirty="0"/>
              <a:t>It’s just a SharePoint list</a:t>
            </a:r>
          </a:p>
          <a:p>
            <a:endParaRPr lang="en-GB" dirty="0"/>
          </a:p>
          <a:p>
            <a:r>
              <a:rPr lang="en-GB" dirty="0"/>
              <a:t>We can create items on this list the same way we’d create other list items…</a:t>
            </a:r>
          </a:p>
        </p:txBody>
      </p:sp>
    </p:spTree>
    <p:extLst>
      <p:ext uri="{BB962C8B-B14F-4D97-AF65-F5344CB8AC3E}">
        <p14:creationId xmlns:p14="http://schemas.microsoft.com/office/powerpoint/2010/main" val="35142923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382B2-0F82-49A1-BB8E-9523559A8917}"/>
              </a:ext>
            </a:extLst>
          </p:cNvPr>
          <p:cNvSpPr>
            <a:spLocks noGrp="1"/>
          </p:cNvSpPr>
          <p:nvPr>
            <p:ph type="title"/>
          </p:nvPr>
        </p:nvSpPr>
        <p:spPr/>
        <p:txBody>
          <a:bodyPr/>
          <a:lstStyle/>
          <a:p>
            <a:r>
              <a:rPr lang="en-GB" dirty="0"/>
              <a:t>What Does the List Look Like?</a:t>
            </a:r>
          </a:p>
        </p:txBody>
      </p:sp>
      <p:sp>
        <p:nvSpPr>
          <p:cNvPr id="3" name="Content Placeholder 2">
            <a:extLst>
              <a:ext uri="{FF2B5EF4-FFF2-40B4-BE49-F238E27FC236}">
                <a16:creationId xmlns:a16="http://schemas.microsoft.com/office/drawing/2014/main" id="{D8255F6E-96E0-4F3A-87A3-9F753068754C}"/>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1368D37F-E715-41E6-AB0A-E2963FE4F5E8}"/>
              </a:ext>
            </a:extLst>
          </p:cNvPr>
          <p:cNvPicPr>
            <a:picLocks noChangeAspect="1"/>
          </p:cNvPicPr>
          <p:nvPr/>
        </p:nvPicPr>
        <p:blipFill>
          <a:blip r:embed="rId2"/>
          <a:stretch>
            <a:fillRect/>
          </a:stretch>
        </p:blipFill>
        <p:spPr>
          <a:xfrm>
            <a:off x="369100" y="2620757"/>
            <a:ext cx="11453800" cy="2653222"/>
          </a:xfrm>
          <a:prstGeom prst="rect">
            <a:avLst/>
          </a:prstGeom>
        </p:spPr>
      </p:pic>
    </p:spTree>
    <p:extLst>
      <p:ext uri="{BB962C8B-B14F-4D97-AF65-F5344CB8AC3E}">
        <p14:creationId xmlns:p14="http://schemas.microsoft.com/office/powerpoint/2010/main" val="40684081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6536A-16AF-4494-B516-76E3DAE66CC3}"/>
              </a:ext>
            </a:extLst>
          </p:cNvPr>
          <p:cNvSpPr>
            <a:spLocks noGrp="1"/>
          </p:cNvSpPr>
          <p:nvPr>
            <p:ph type="title"/>
          </p:nvPr>
        </p:nvSpPr>
        <p:spPr/>
        <p:txBody>
          <a:bodyPr/>
          <a:lstStyle/>
          <a:p>
            <a:r>
              <a:rPr lang="en-GB" dirty="0"/>
              <a:t>Fields We Need To Add Data For</a:t>
            </a:r>
          </a:p>
        </p:txBody>
      </p:sp>
      <p:sp>
        <p:nvSpPr>
          <p:cNvPr id="3" name="Content Placeholder 2">
            <a:extLst>
              <a:ext uri="{FF2B5EF4-FFF2-40B4-BE49-F238E27FC236}">
                <a16:creationId xmlns:a16="http://schemas.microsoft.com/office/drawing/2014/main" id="{19813798-17BC-48A0-82FE-F52203F4F162}"/>
              </a:ext>
            </a:extLst>
          </p:cNvPr>
          <p:cNvSpPr>
            <a:spLocks noGrp="1"/>
          </p:cNvSpPr>
          <p:nvPr>
            <p:ph idx="1"/>
          </p:nvPr>
        </p:nvSpPr>
        <p:spPr/>
        <p:txBody>
          <a:bodyPr>
            <a:normAutofit lnSpcReduction="10000"/>
          </a:bodyPr>
          <a:lstStyle/>
          <a:p>
            <a:r>
              <a:rPr lang="en-GB" dirty="0"/>
              <a:t>We need to add an item to this list populating the following fields:</a:t>
            </a:r>
          </a:p>
          <a:p>
            <a:pPr lvl="1"/>
            <a:r>
              <a:rPr lang="en-GB" dirty="0"/>
              <a:t>Title</a:t>
            </a:r>
          </a:p>
          <a:p>
            <a:pPr lvl="1"/>
            <a:r>
              <a:rPr lang="en-GB" dirty="0" err="1"/>
              <a:t>Url</a:t>
            </a:r>
            <a:endParaRPr lang="en-GB" dirty="0"/>
          </a:p>
          <a:p>
            <a:pPr lvl="1"/>
            <a:r>
              <a:rPr lang="en-GB" dirty="0"/>
              <a:t>Priority (in multiples of 10,000 by default,</a:t>
            </a:r>
            <a:br>
              <a:rPr lang="en-GB" dirty="0"/>
            </a:br>
            <a:r>
              <a:rPr lang="en-GB" dirty="0"/>
              <a:t>however you seem to be able to specify any</a:t>
            </a:r>
            <a:br>
              <a:rPr lang="en-GB" dirty="0"/>
            </a:br>
            <a:r>
              <a:rPr lang="en-GB" dirty="0"/>
              <a:t>value; higher values = higher up the list)</a:t>
            </a:r>
          </a:p>
          <a:p>
            <a:pPr lvl="1"/>
            <a:r>
              <a:rPr lang="en-GB" dirty="0" err="1"/>
              <a:t>MobileAppVisible</a:t>
            </a:r>
            <a:r>
              <a:rPr lang="en-GB" dirty="0"/>
              <a:t> (1=Yes/0=No)</a:t>
            </a:r>
          </a:p>
          <a:p>
            <a:endParaRPr lang="en-GB" dirty="0"/>
          </a:p>
          <a:p>
            <a:r>
              <a:rPr lang="en-GB" dirty="0"/>
              <a:t>All fields are optional except Title</a:t>
            </a:r>
            <a:br>
              <a:rPr lang="en-GB" dirty="0"/>
            </a:br>
            <a:r>
              <a:rPr lang="en-GB" dirty="0"/>
              <a:t>However if you don’t fill them in…</a:t>
            </a:r>
          </a:p>
        </p:txBody>
      </p:sp>
      <p:pic>
        <p:nvPicPr>
          <p:cNvPr id="4" name="Picture 3">
            <a:extLst>
              <a:ext uri="{FF2B5EF4-FFF2-40B4-BE49-F238E27FC236}">
                <a16:creationId xmlns:a16="http://schemas.microsoft.com/office/drawing/2014/main" id="{DF5C46F0-E76F-45A8-B963-931FC297F247}"/>
              </a:ext>
            </a:extLst>
          </p:cNvPr>
          <p:cNvPicPr>
            <a:picLocks noChangeAspect="1"/>
          </p:cNvPicPr>
          <p:nvPr/>
        </p:nvPicPr>
        <p:blipFill>
          <a:blip r:embed="rId2"/>
          <a:stretch>
            <a:fillRect/>
          </a:stretch>
        </p:blipFill>
        <p:spPr>
          <a:xfrm>
            <a:off x="8103535" y="3225268"/>
            <a:ext cx="3580465" cy="3104095"/>
          </a:xfrm>
          <a:prstGeom prst="rect">
            <a:avLst/>
          </a:prstGeom>
        </p:spPr>
      </p:pic>
    </p:spTree>
    <p:extLst>
      <p:ext uri="{BB962C8B-B14F-4D97-AF65-F5344CB8AC3E}">
        <p14:creationId xmlns:p14="http://schemas.microsoft.com/office/powerpoint/2010/main" val="11625437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E9419-EB51-4CDC-9824-B1E79A10AB62}"/>
              </a:ext>
            </a:extLst>
          </p:cNvPr>
          <p:cNvSpPr>
            <a:spLocks noGrp="1"/>
          </p:cNvSpPr>
          <p:nvPr>
            <p:ph type="title"/>
          </p:nvPr>
        </p:nvSpPr>
        <p:spPr/>
        <p:txBody>
          <a:bodyPr/>
          <a:lstStyle/>
          <a:p>
            <a:r>
              <a:rPr lang="en-GB" dirty="0"/>
              <a:t>Adding a Featured Link</a:t>
            </a:r>
          </a:p>
        </p:txBody>
      </p:sp>
      <p:sp>
        <p:nvSpPr>
          <p:cNvPr id="3" name="Content Placeholder 2">
            <a:extLst>
              <a:ext uri="{FF2B5EF4-FFF2-40B4-BE49-F238E27FC236}">
                <a16:creationId xmlns:a16="http://schemas.microsoft.com/office/drawing/2014/main" id="{C980EBEE-17B0-4FBB-98AA-A9997C7C728B}"/>
              </a:ext>
            </a:extLst>
          </p:cNvPr>
          <p:cNvSpPr>
            <a:spLocks noGrp="1"/>
          </p:cNvSpPr>
          <p:nvPr>
            <p:ph idx="1"/>
          </p:nvPr>
        </p:nvSpPr>
        <p:spPr/>
        <p:txBody>
          <a:bodyPr/>
          <a:lstStyle/>
          <a:p>
            <a:endParaRPr lang="en-GB" dirty="0"/>
          </a:p>
          <a:p>
            <a:endParaRPr lang="en-GB" dirty="0"/>
          </a:p>
          <a:p>
            <a:pPr marL="0" indent="0">
              <a:buNone/>
            </a:pPr>
            <a:r>
              <a:rPr lang="en-GB" dirty="0">
                <a:solidFill>
                  <a:srgbClr val="0000FF"/>
                </a:solidFill>
                <a:latin typeface="Lucida Console" panose="020B0609040504020204" pitchFamily="49" charset="0"/>
              </a:rPr>
              <a:t>Add-</a:t>
            </a:r>
            <a:r>
              <a:rPr lang="en-GB" dirty="0" err="1">
                <a:solidFill>
                  <a:srgbClr val="0000FF"/>
                </a:solidFill>
                <a:latin typeface="Lucida Console" panose="020B0609040504020204" pitchFamily="49" charset="0"/>
              </a:rPr>
              <a:t>PnPListItem</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-List</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a:t>
            </a:r>
            <a:r>
              <a:rPr lang="en-GB" dirty="0" err="1">
                <a:solidFill>
                  <a:srgbClr val="8B0000"/>
                </a:solidFill>
                <a:latin typeface="Lucida Console" panose="020B0609040504020204" pitchFamily="49" charset="0"/>
              </a:rPr>
              <a:t>SharePointHomeOrgLinks</a:t>
            </a:r>
            <a:r>
              <a:rPr lang="en-GB" dirty="0">
                <a:solidFill>
                  <a:srgbClr val="8B0000"/>
                </a:solidFill>
                <a:latin typeface="Lucida Console" panose="020B0609040504020204" pitchFamily="49" charset="0"/>
              </a:rPr>
              <a:t>"</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-Values</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"Title"</a:t>
            </a:r>
            <a:r>
              <a:rPr lang="en-GB" dirty="0">
                <a:solidFill>
                  <a:prstClr val="black"/>
                </a:solidFill>
                <a:latin typeface="Lucida Console" panose="020B0609040504020204" pitchFamily="49" charset="0"/>
              </a:rPr>
              <a:t> </a:t>
            </a:r>
            <a:r>
              <a:rPr lang="en-GB" dirty="0">
                <a:solidFill>
                  <a:srgbClr val="696969"/>
                </a:solidFill>
                <a:latin typeface="Lucida Console" panose="020B0609040504020204" pitchFamily="49" charset="0"/>
              </a:rPr>
              <a:t>=</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“The BBC"</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a:t>
            </a:r>
            <a:r>
              <a:rPr lang="en-GB" dirty="0" err="1">
                <a:solidFill>
                  <a:srgbClr val="8B0000"/>
                </a:solidFill>
                <a:latin typeface="Lucida Console" panose="020B0609040504020204" pitchFamily="49" charset="0"/>
              </a:rPr>
              <a:t>Url</a:t>
            </a:r>
            <a:r>
              <a:rPr lang="en-GB" dirty="0">
                <a:solidFill>
                  <a:srgbClr val="8B0000"/>
                </a:solidFill>
                <a:latin typeface="Lucida Console" panose="020B0609040504020204" pitchFamily="49" charset="0"/>
              </a:rPr>
              <a:t>"</a:t>
            </a:r>
            <a:r>
              <a:rPr lang="en-GB" dirty="0">
                <a:solidFill>
                  <a:srgbClr val="696969"/>
                </a:solidFill>
                <a:latin typeface="Lucida Console" panose="020B0609040504020204" pitchFamily="49" charset="0"/>
              </a:rPr>
              <a:t>=</a:t>
            </a:r>
            <a:r>
              <a:rPr lang="en-GB" dirty="0">
                <a:solidFill>
                  <a:srgbClr val="8B0000"/>
                </a:solidFill>
                <a:latin typeface="Lucida Console" panose="020B0609040504020204" pitchFamily="49" charset="0"/>
              </a:rPr>
              <a:t>"http://www.bbc.co.uk"</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"Priority"</a:t>
            </a:r>
            <a:r>
              <a:rPr lang="en-GB" dirty="0">
                <a:solidFill>
                  <a:srgbClr val="696969"/>
                </a:solidFill>
                <a:latin typeface="Lucida Console" panose="020B0609040504020204" pitchFamily="49" charset="0"/>
              </a:rPr>
              <a:t>=</a:t>
            </a:r>
            <a:r>
              <a:rPr lang="en-GB" dirty="0">
                <a:solidFill>
                  <a:srgbClr val="8B0000"/>
                </a:solidFill>
                <a:latin typeface="Lucida Console" panose="020B0609040504020204" pitchFamily="49" charset="0"/>
              </a:rPr>
              <a:t>"30000"</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a:t>
            </a:r>
            <a:r>
              <a:rPr lang="en-GB" dirty="0" err="1">
                <a:solidFill>
                  <a:srgbClr val="8B0000"/>
                </a:solidFill>
                <a:latin typeface="Lucida Console" panose="020B0609040504020204" pitchFamily="49" charset="0"/>
              </a:rPr>
              <a:t>MobileAppVisible</a:t>
            </a:r>
            <a:r>
              <a:rPr lang="en-GB" dirty="0">
                <a:solidFill>
                  <a:srgbClr val="8B0000"/>
                </a:solidFill>
                <a:latin typeface="Lucida Console" panose="020B0609040504020204" pitchFamily="49" charset="0"/>
              </a:rPr>
              <a:t>"</a:t>
            </a:r>
            <a:r>
              <a:rPr lang="en-GB" dirty="0">
                <a:solidFill>
                  <a:srgbClr val="696969"/>
                </a:solidFill>
                <a:latin typeface="Lucida Console" panose="020B0609040504020204" pitchFamily="49" charset="0"/>
              </a:rPr>
              <a:t>=</a:t>
            </a:r>
            <a:r>
              <a:rPr lang="en-GB" dirty="0">
                <a:solidFill>
                  <a:srgbClr val="8B0000"/>
                </a:solidFill>
                <a:latin typeface="Lucida Console" panose="020B0609040504020204" pitchFamily="49" charset="0"/>
              </a:rPr>
              <a:t>"1"</a:t>
            </a:r>
            <a:r>
              <a:rPr lang="en-GB" dirty="0">
                <a:solidFill>
                  <a:prstClr val="black"/>
                </a:solidFill>
                <a:latin typeface="Lucida Console" panose="020B0609040504020204" pitchFamily="49" charset="0"/>
              </a:rPr>
              <a:t>} </a:t>
            </a:r>
          </a:p>
          <a:p>
            <a:endParaRPr lang="en-GB" dirty="0"/>
          </a:p>
        </p:txBody>
      </p:sp>
    </p:spTree>
    <p:extLst>
      <p:ext uri="{BB962C8B-B14F-4D97-AF65-F5344CB8AC3E}">
        <p14:creationId xmlns:p14="http://schemas.microsoft.com/office/powerpoint/2010/main" val="9223457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F9B870-25E9-434B-9756-502796739518}"/>
              </a:ext>
            </a:extLst>
          </p:cNvPr>
          <p:cNvSpPr>
            <a:spLocks noGrp="1"/>
          </p:cNvSpPr>
          <p:nvPr>
            <p:ph type="title"/>
          </p:nvPr>
        </p:nvSpPr>
        <p:spPr/>
        <p:txBody>
          <a:bodyPr/>
          <a:lstStyle/>
          <a:p>
            <a:r>
              <a:rPr lang="en-GB" dirty="0"/>
              <a:t>Navigation</a:t>
            </a:r>
          </a:p>
        </p:txBody>
      </p:sp>
      <p:sp>
        <p:nvSpPr>
          <p:cNvPr id="5" name="Text Placeholder 4">
            <a:extLst>
              <a:ext uri="{FF2B5EF4-FFF2-40B4-BE49-F238E27FC236}">
                <a16:creationId xmlns:a16="http://schemas.microsoft.com/office/drawing/2014/main" id="{0AB9428B-B730-45DC-90BB-B2ECA8D92A88}"/>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2829016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15C14-59BA-4F7E-A113-36DC0313063B}"/>
              </a:ext>
            </a:extLst>
          </p:cNvPr>
          <p:cNvSpPr>
            <a:spLocks noGrp="1"/>
          </p:cNvSpPr>
          <p:nvPr>
            <p:ph type="title"/>
          </p:nvPr>
        </p:nvSpPr>
        <p:spPr/>
        <p:txBody>
          <a:bodyPr/>
          <a:lstStyle/>
          <a:p>
            <a:r>
              <a:rPr lang="en-GB" dirty="0"/>
              <a:t>Adding a Navigation Node</a:t>
            </a:r>
          </a:p>
        </p:txBody>
      </p:sp>
      <p:sp>
        <p:nvSpPr>
          <p:cNvPr id="3" name="Content Placeholder 2">
            <a:extLst>
              <a:ext uri="{FF2B5EF4-FFF2-40B4-BE49-F238E27FC236}">
                <a16:creationId xmlns:a16="http://schemas.microsoft.com/office/drawing/2014/main" id="{4C8D4B72-EA9B-45AC-B8B6-47A01AF9146E}"/>
              </a:ext>
            </a:extLst>
          </p:cNvPr>
          <p:cNvSpPr>
            <a:spLocks noGrp="1"/>
          </p:cNvSpPr>
          <p:nvPr>
            <p:ph idx="1"/>
          </p:nvPr>
        </p:nvSpPr>
        <p:spPr/>
        <p:txBody>
          <a:bodyPr>
            <a:normAutofit lnSpcReduction="10000"/>
          </a:bodyPr>
          <a:lstStyle/>
          <a:p>
            <a:r>
              <a:rPr lang="en-GB" dirty="0"/>
              <a:t>Specify:</a:t>
            </a:r>
          </a:p>
          <a:p>
            <a:pPr lvl="1"/>
            <a:r>
              <a:rPr lang="en-GB" dirty="0"/>
              <a:t>Location (</a:t>
            </a:r>
            <a:r>
              <a:rPr lang="en-GB" dirty="0" err="1"/>
              <a:t>TopNavigationBar</a:t>
            </a:r>
            <a:r>
              <a:rPr lang="en-GB" dirty="0"/>
              <a:t>, </a:t>
            </a:r>
            <a:r>
              <a:rPr lang="en-GB" dirty="0" err="1"/>
              <a:t>QuickLaunch</a:t>
            </a:r>
            <a:r>
              <a:rPr lang="en-GB" dirty="0"/>
              <a:t>, </a:t>
            </a:r>
            <a:r>
              <a:rPr lang="en-GB" dirty="0" err="1"/>
              <a:t>SearchNav</a:t>
            </a:r>
            <a:r>
              <a:rPr lang="en-GB" dirty="0"/>
              <a:t>)</a:t>
            </a:r>
          </a:p>
          <a:p>
            <a:pPr lvl="1"/>
            <a:r>
              <a:rPr lang="en-GB" dirty="0"/>
              <a:t>Title</a:t>
            </a:r>
          </a:p>
          <a:p>
            <a:pPr lvl="1"/>
            <a:r>
              <a:rPr lang="en-GB" dirty="0" err="1"/>
              <a:t>Url</a:t>
            </a:r>
            <a:endParaRPr lang="en-GB" dirty="0"/>
          </a:p>
          <a:p>
            <a:pPr marL="0" indent="0">
              <a:buNone/>
            </a:pPr>
            <a:r>
              <a:rPr lang="en-GB" dirty="0">
                <a:solidFill>
                  <a:srgbClr val="0000FF"/>
                </a:solidFill>
                <a:latin typeface="Lucida Console" panose="020B0609040504020204" pitchFamily="49" charset="0"/>
              </a:rPr>
              <a:t>Add-</a:t>
            </a:r>
            <a:r>
              <a:rPr lang="en-GB" dirty="0" err="1">
                <a:solidFill>
                  <a:srgbClr val="0000FF"/>
                </a:solidFill>
                <a:latin typeface="Lucida Console" panose="020B0609040504020204" pitchFamily="49" charset="0"/>
              </a:rPr>
              <a:t>PnPNavigationNode</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-Location</a:t>
            </a:r>
            <a:r>
              <a:rPr lang="en-GB" dirty="0">
                <a:solidFill>
                  <a:prstClr val="black"/>
                </a:solidFill>
                <a:latin typeface="Lucida Console" panose="020B0609040504020204" pitchFamily="49" charset="0"/>
              </a:rPr>
              <a:t> </a:t>
            </a:r>
            <a:r>
              <a:rPr lang="en-GB" dirty="0" err="1">
                <a:solidFill>
                  <a:srgbClr val="8A2BE2"/>
                </a:solidFill>
                <a:latin typeface="Lucida Console" panose="020B0609040504020204" pitchFamily="49" charset="0"/>
              </a:rPr>
              <a:t>TopNavigationBar</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-Title</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"New Nav Node"</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a:t>
            </a:r>
            <a:r>
              <a:rPr lang="en-GB" dirty="0" err="1">
                <a:solidFill>
                  <a:srgbClr val="000080"/>
                </a:solidFill>
                <a:latin typeface="Lucida Console" panose="020B0609040504020204" pitchFamily="49" charset="0"/>
              </a:rPr>
              <a:t>Url</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"/sites/Test/" </a:t>
            </a:r>
          </a:p>
          <a:p>
            <a:endParaRPr lang="en-GB" dirty="0"/>
          </a:p>
          <a:p>
            <a:r>
              <a:rPr lang="en-GB" dirty="0"/>
              <a:t>Show the existing navigation nodes</a:t>
            </a:r>
          </a:p>
          <a:p>
            <a:pPr marL="0" indent="0">
              <a:buNone/>
            </a:pPr>
            <a:r>
              <a:rPr lang="en-GB" dirty="0">
                <a:solidFill>
                  <a:srgbClr val="0000FF"/>
                </a:solidFill>
                <a:latin typeface="Lucida Console" panose="020B0609040504020204" pitchFamily="49" charset="0"/>
              </a:rPr>
              <a:t>Get-</a:t>
            </a:r>
            <a:r>
              <a:rPr lang="en-GB" dirty="0" err="1">
                <a:solidFill>
                  <a:srgbClr val="0000FF"/>
                </a:solidFill>
                <a:latin typeface="Lucida Console" panose="020B0609040504020204" pitchFamily="49" charset="0"/>
              </a:rPr>
              <a:t>PnPNavigationNode</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-Location</a:t>
            </a:r>
            <a:r>
              <a:rPr lang="en-GB" dirty="0">
                <a:solidFill>
                  <a:prstClr val="black"/>
                </a:solidFill>
                <a:latin typeface="Lucida Console" panose="020B0609040504020204" pitchFamily="49" charset="0"/>
              </a:rPr>
              <a:t> </a:t>
            </a:r>
            <a:r>
              <a:rPr lang="en-GB" dirty="0" err="1">
                <a:solidFill>
                  <a:srgbClr val="8A2BE2"/>
                </a:solidFill>
                <a:latin typeface="Lucida Console" panose="020B0609040504020204" pitchFamily="49" charset="0"/>
              </a:rPr>
              <a:t>TopNavigationBar</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-tree </a:t>
            </a:r>
          </a:p>
          <a:p>
            <a:endParaRPr lang="en-GB" dirty="0"/>
          </a:p>
        </p:txBody>
      </p:sp>
    </p:spTree>
    <p:extLst>
      <p:ext uri="{BB962C8B-B14F-4D97-AF65-F5344CB8AC3E}">
        <p14:creationId xmlns:p14="http://schemas.microsoft.com/office/powerpoint/2010/main" val="30580181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1CC96-05F7-4395-8F4E-35DC09C2756C}"/>
              </a:ext>
            </a:extLst>
          </p:cNvPr>
          <p:cNvSpPr>
            <a:spLocks noGrp="1"/>
          </p:cNvSpPr>
          <p:nvPr>
            <p:ph type="title"/>
          </p:nvPr>
        </p:nvSpPr>
        <p:spPr/>
        <p:txBody>
          <a:bodyPr/>
          <a:lstStyle/>
          <a:p>
            <a:r>
              <a:rPr lang="en-GB" dirty="0"/>
              <a:t>Multi-Level Navigation Nodes</a:t>
            </a:r>
          </a:p>
        </p:txBody>
      </p:sp>
      <p:sp>
        <p:nvSpPr>
          <p:cNvPr id="3" name="Content Placeholder 2">
            <a:extLst>
              <a:ext uri="{FF2B5EF4-FFF2-40B4-BE49-F238E27FC236}">
                <a16:creationId xmlns:a16="http://schemas.microsoft.com/office/drawing/2014/main" id="{3601B932-3372-415F-A24F-0E2D637A824C}"/>
              </a:ext>
            </a:extLst>
          </p:cNvPr>
          <p:cNvSpPr>
            <a:spLocks noGrp="1"/>
          </p:cNvSpPr>
          <p:nvPr>
            <p:ph idx="1"/>
          </p:nvPr>
        </p:nvSpPr>
        <p:spPr/>
        <p:txBody>
          <a:bodyPr/>
          <a:lstStyle/>
          <a:p>
            <a:r>
              <a:rPr lang="en-GB" dirty="0"/>
              <a:t>We can add multi-level navigation nodes to the top navigation bar using PowerShell:</a:t>
            </a:r>
          </a:p>
          <a:p>
            <a:endParaRPr lang="en-GB" dirty="0"/>
          </a:p>
          <a:p>
            <a:pPr marL="0" indent="0">
              <a:buNone/>
            </a:pPr>
            <a:r>
              <a:rPr lang="en-GB" dirty="0">
                <a:solidFill>
                  <a:srgbClr val="A82D00"/>
                </a:solidFill>
                <a:latin typeface="Lucida Console" panose="020B0609040504020204" pitchFamily="49" charset="0"/>
              </a:rPr>
              <a:t>$node</a:t>
            </a:r>
            <a:r>
              <a:rPr lang="en-GB" dirty="0">
                <a:solidFill>
                  <a:prstClr val="black"/>
                </a:solidFill>
                <a:latin typeface="Lucida Console" panose="020B0609040504020204" pitchFamily="49" charset="0"/>
              </a:rPr>
              <a:t> </a:t>
            </a:r>
            <a:r>
              <a:rPr lang="en-GB" dirty="0">
                <a:solidFill>
                  <a:srgbClr val="696969"/>
                </a:solidFill>
                <a:latin typeface="Lucida Console" panose="020B0609040504020204" pitchFamily="49" charset="0"/>
              </a:rPr>
              <a:t>=</a:t>
            </a:r>
            <a:r>
              <a:rPr lang="en-GB" dirty="0">
                <a:solidFill>
                  <a:prstClr val="black"/>
                </a:solidFill>
                <a:latin typeface="Lucida Console" panose="020B0609040504020204" pitchFamily="49" charset="0"/>
              </a:rPr>
              <a:t> </a:t>
            </a:r>
            <a:r>
              <a:rPr lang="en-GB" dirty="0">
                <a:solidFill>
                  <a:srgbClr val="0000FF"/>
                </a:solidFill>
                <a:latin typeface="Lucida Console" panose="020B0609040504020204" pitchFamily="49" charset="0"/>
              </a:rPr>
              <a:t>Add-</a:t>
            </a:r>
            <a:r>
              <a:rPr lang="en-GB" dirty="0" err="1">
                <a:solidFill>
                  <a:srgbClr val="0000FF"/>
                </a:solidFill>
                <a:latin typeface="Lucida Console" panose="020B0609040504020204" pitchFamily="49" charset="0"/>
              </a:rPr>
              <a:t>PnPNavigationNode</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-Location</a:t>
            </a:r>
            <a:r>
              <a:rPr lang="en-GB" dirty="0">
                <a:solidFill>
                  <a:prstClr val="black"/>
                </a:solidFill>
                <a:latin typeface="Lucida Console" panose="020B0609040504020204" pitchFamily="49" charset="0"/>
              </a:rPr>
              <a:t> </a:t>
            </a:r>
            <a:r>
              <a:rPr lang="en-GB" dirty="0" err="1">
                <a:solidFill>
                  <a:srgbClr val="8A2BE2"/>
                </a:solidFill>
                <a:latin typeface="Lucida Console" panose="020B0609040504020204" pitchFamily="49" charset="0"/>
              </a:rPr>
              <a:t>TopNavigationBar</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-Title</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“Top Level"</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a:t>
            </a:r>
            <a:r>
              <a:rPr lang="en-GB" dirty="0" err="1">
                <a:solidFill>
                  <a:srgbClr val="000080"/>
                </a:solidFill>
                <a:latin typeface="Lucida Console" panose="020B0609040504020204" pitchFamily="49" charset="0"/>
              </a:rPr>
              <a:t>Url</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"/sites/Test/"</a:t>
            </a:r>
            <a:r>
              <a:rPr lang="en-GB" dirty="0">
                <a:solidFill>
                  <a:prstClr val="black"/>
                </a:solidFill>
                <a:latin typeface="Lucida Console" panose="020B0609040504020204" pitchFamily="49" charset="0"/>
              </a:rPr>
              <a:t> </a:t>
            </a:r>
            <a:r>
              <a:rPr lang="en-GB" dirty="0">
                <a:solidFill>
                  <a:srgbClr val="006400"/>
                </a:solidFill>
                <a:latin typeface="Lucida Console" panose="020B0609040504020204" pitchFamily="49" charset="0"/>
              </a:rPr>
              <a:t># Top level node</a:t>
            </a:r>
            <a:endParaRPr lang="en-GB" dirty="0">
              <a:solidFill>
                <a:prstClr val="black"/>
              </a:solidFill>
              <a:latin typeface="Lucida Console" panose="020B0609040504020204" pitchFamily="49" charset="0"/>
            </a:endParaRPr>
          </a:p>
          <a:p>
            <a:pPr marL="0" indent="0">
              <a:buNone/>
            </a:pPr>
            <a:r>
              <a:rPr lang="en-GB" dirty="0">
                <a:solidFill>
                  <a:srgbClr val="A82D00"/>
                </a:solidFill>
                <a:latin typeface="Lucida Console" panose="020B0609040504020204" pitchFamily="49" charset="0"/>
              </a:rPr>
              <a:t>$node2</a:t>
            </a:r>
            <a:r>
              <a:rPr lang="en-GB" dirty="0">
                <a:solidFill>
                  <a:prstClr val="black"/>
                </a:solidFill>
                <a:latin typeface="Lucida Console" panose="020B0609040504020204" pitchFamily="49" charset="0"/>
              </a:rPr>
              <a:t> </a:t>
            </a:r>
            <a:r>
              <a:rPr lang="en-GB" dirty="0">
                <a:solidFill>
                  <a:srgbClr val="696969"/>
                </a:solidFill>
                <a:latin typeface="Lucida Console" panose="020B0609040504020204" pitchFamily="49" charset="0"/>
              </a:rPr>
              <a:t>=</a:t>
            </a:r>
            <a:r>
              <a:rPr lang="en-GB" dirty="0">
                <a:solidFill>
                  <a:prstClr val="black"/>
                </a:solidFill>
                <a:latin typeface="Lucida Console" panose="020B0609040504020204" pitchFamily="49" charset="0"/>
              </a:rPr>
              <a:t> </a:t>
            </a:r>
            <a:r>
              <a:rPr lang="en-GB" dirty="0">
                <a:solidFill>
                  <a:srgbClr val="0000FF"/>
                </a:solidFill>
                <a:latin typeface="Lucida Console" panose="020B0609040504020204" pitchFamily="49" charset="0"/>
              </a:rPr>
              <a:t>Add-</a:t>
            </a:r>
            <a:r>
              <a:rPr lang="en-GB" dirty="0" err="1">
                <a:solidFill>
                  <a:srgbClr val="0000FF"/>
                </a:solidFill>
                <a:latin typeface="Lucida Console" panose="020B0609040504020204" pitchFamily="49" charset="0"/>
              </a:rPr>
              <a:t>PnPNavigationNode</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-Location</a:t>
            </a:r>
            <a:r>
              <a:rPr lang="en-GB" dirty="0">
                <a:solidFill>
                  <a:prstClr val="black"/>
                </a:solidFill>
                <a:latin typeface="Lucida Console" panose="020B0609040504020204" pitchFamily="49" charset="0"/>
              </a:rPr>
              <a:t> </a:t>
            </a:r>
            <a:r>
              <a:rPr lang="en-GB" dirty="0" err="1">
                <a:solidFill>
                  <a:srgbClr val="8A2BE2"/>
                </a:solidFill>
                <a:latin typeface="Lucida Console" panose="020B0609040504020204" pitchFamily="49" charset="0"/>
              </a:rPr>
              <a:t>TopNavigationBar</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-Title</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“Sub-Level"</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a:t>
            </a:r>
            <a:r>
              <a:rPr lang="en-GB" dirty="0" err="1">
                <a:solidFill>
                  <a:srgbClr val="000080"/>
                </a:solidFill>
                <a:latin typeface="Lucida Console" panose="020B0609040504020204" pitchFamily="49" charset="0"/>
              </a:rPr>
              <a:t>Url</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"/sites/Test2/"</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-Parent</a:t>
            </a: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$node</a:t>
            </a:r>
            <a:r>
              <a:rPr lang="en-GB" dirty="0">
                <a:solidFill>
                  <a:srgbClr val="696969"/>
                </a:solidFill>
                <a:latin typeface="Lucida Console" panose="020B0609040504020204" pitchFamily="49" charset="0"/>
              </a:rPr>
              <a:t>.</a:t>
            </a:r>
            <a:r>
              <a:rPr lang="en-GB" dirty="0">
                <a:solidFill>
                  <a:prstClr val="black"/>
                </a:solidFill>
                <a:latin typeface="Lucida Console" panose="020B0609040504020204" pitchFamily="49" charset="0"/>
              </a:rPr>
              <a:t>id </a:t>
            </a:r>
          </a:p>
          <a:p>
            <a:endParaRPr lang="en-GB" dirty="0"/>
          </a:p>
        </p:txBody>
      </p:sp>
    </p:spTree>
    <p:extLst>
      <p:ext uri="{BB962C8B-B14F-4D97-AF65-F5344CB8AC3E}">
        <p14:creationId xmlns:p14="http://schemas.microsoft.com/office/powerpoint/2010/main" val="36502973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F94B0-845D-42B4-B832-85B6FBEB5765}"/>
              </a:ext>
            </a:extLst>
          </p:cNvPr>
          <p:cNvSpPr>
            <a:spLocks noGrp="1"/>
          </p:cNvSpPr>
          <p:nvPr>
            <p:ph type="title"/>
          </p:nvPr>
        </p:nvSpPr>
        <p:spPr/>
        <p:txBody>
          <a:bodyPr/>
          <a:lstStyle/>
          <a:p>
            <a:r>
              <a:rPr lang="en-GB" dirty="0"/>
              <a:t>Multi-Level Navigation Result</a:t>
            </a:r>
          </a:p>
        </p:txBody>
      </p:sp>
      <p:sp>
        <p:nvSpPr>
          <p:cNvPr id="3" name="Content Placeholder 2">
            <a:extLst>
              <a:ext uri="{FF2B5EF4-FFF2-40B4-BE49-F238E27FC236}">
                <a16:creationId xmlns:a16="http://schemas.microsoft.com/office/drawing/2014/main" id="{C28ED58B-960C-494B-821F-15190A30CAF4}"/>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16E76BE4-3D96-448D-A10A-4E6B30258A50}"/>
              </a:ext>
            </a:extLst>
          </p:cNvPr>
          <p:cNvPicPr>
            <a:picLocks noChangeAspect="1"/>
          </p:cNvPicPr>
          <p:nvPr/>
        </p:nvPicPr>
        <p:blipFill>
          <a:blip r:embed="rId2"/>
          <a:stretch>
            <a:fillRect/>
          </a:stretch>
        </p:blipFill>
        <p:spPr>
          <a:xfrm>
            <a:off x="497469" y="2874237"/>
            <a:ext cx="11197063" cy="1861868"/>
          </a:xfrm>
          <a:prstGeom prst="rect">
            <a:avLst/>
          </a:prstGeom>
        </p:spPr>
      </p:pic>
    </p:spTree>
    <p:extLst>
      <p:ext uri="{BB962C8B-B14F-4D97-AF65-F5344CB8AC3E}">
        <p14:creationId xmlns:p14="http://schemas.microsoft.com/office/powerpoint/2010/main" val="14881809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4B5A7-6DE2-4228-81B6-AB57E5CFCE2B}"/>
              </a:ext>
            </a:extLst>
          </p:cNvPr>
          <p:cNvSpPr>
            <a:spLocks noGrp="1"/>
          </p:cNvSpPr>
          <p:nvPr>
            <p:ph type="title"/>
          </p:nvPr>
        </p:nvSpPr>
        <p:spPr/>
        <p:txBody>
          <a:bodyPr/>
          <a:lstStyle/>
          <a:p>
            <a:r>
              <a:rPr lang="en-GB" dirty="0"/>
              <a:t>Enable the New </a:t>
            </a:r>
            <a:r>
              <a:rPr lang="en-GB" dirty="0" err="1"/>
              <a:t>MegaMenu</a:t>
            </a:r>
            <a:endParaRPr lang="en-GB" dirty="0"/>
          </a:p>
        </p:txBody>
      </p:sp>
      <p:sp>
        <p:nvSpPr>
          <p:cNvPr id="3" name="Content Placeholder 2">
            <a:extLst>
              <a:ext uri="{FF2B5EF4-FFF2-40B4-BE49-F238E27FC236}">
                <a16:creationId xmlns:a16="http://schemas.microsoft.com/office/drawing/2014/main" id="{EFCBBF8C-452D-4CFC-8686-672DAF98BDF7}"/>
              </a:ext>
            </a:extLst>
          </p:cNvPr>
          <p:cNvSpPr>
            <a:spLocks noGrp="1"/>
          </p:cNvSpPr>
          <p:nvPr>
            <p:ph idx="1"/>
          </p:nvPr>
        </p:nvSpPr>
        <p:spPr/>
        <p:txBody>
          <a:bodyPr>
            <a:normAutofit fontScale="92500" lnSpcReduction="10000"/>
          </a:bodyPr>
          <a:lstStyle/>
          <a:p>
            <a:r>
              <a:rPr lang="en-GB" dirty="0"/>
              <a:t>This should be enabled on new sites that support it by default when it rolls out.</a:t>
            </a:r>
          </a:p>
          <a:p>
            <a:r>
              <a:rPr lang="en-GB" dirty="0"/>
              <a:t>To enable it on existing sites (or similar for disabling it):</a:t>
            </a:r>
          </a:p>
          <a:p>
            <a:endParaRPr lang="en-GB" dirty="0"/>
          </a:p>
          <a:p>
            <a:pPr marL="0" indent="0">
              <a:buNone/>
            </a:pPr>
            <a:r>
              <a:rPr lang="en-GB" dirty="0">
                <a:solidFill>
                  <a:srgbClr val="0000FF"/>
                </a:solidFill>
                <a:latin typeface="Lucida Console" panose="020B0609040504020204" pitchFamily="49" charset="0"/>
              </a:rPr>
              <a:t>Connect-</a:t>
            </a:r>
            <a:r>
              <a:rPr lang="en-GB" dirty="0" err="1">
                <a:solidFill>
                  <a:srgbClr val="0000FF"/>
                </a:solidFill>
                <a:latin typeface="Lucida Console" panose="020B0609040504020204" pitchFamily="49" charset="0"/>
              </a:rPr>
              <a:t>PnPOnline</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a:t>
            </a:r>
            <a:r>
              <a:rPr lang="en-GB" dirty="0" err="1">
                <a:solidFill>
                  <a:srgbClr val="000080"/>
                </a:solidFill>
                <a:latin typeface="Lucida Console" panose="020B0609040504020204" pitchFamily="49" charset="0"/>
              </a:rPr>
              <a:t>Url</a:t>
            </a:r>
            <a:r>
              <a:rPr lang="en-GB" dirty="0">
                <a:solidFill>
                  <a:prstClr val="black"/>
                </a:solidFill>
                <a:latin typeface="Lucida Console" panose="020B0609040504020204" pitchFamily="49" charset="0"/>
              </a:rPr>
              <a:t> </a:t>
            </a:r>
            <a:r>
              <a:rPr lang="en-GB" dirty="0">
                <a:solidFill>
                  <a:srgbClr val="8A2BE2"/>
                </a:solidFill>
                <a:latin typeface="Lucida Console" panose="020B0609040504020204" pitchFamily="49" charset="0"/>
              </a:rPr>
              <a:t>https://mydomain.sharepoint.com</a:t>
            </a:r>
            <a:endParaRPr lang="en-GB" dirty="0">
              <a:solidFill>
                <a:prstClr val="black"/>
              </a:solidFill>
              <a:latin typeface="Lucida Console" panose="020B0609040504020204" pitchFamily="49" charset="0"/>
            </a:endParaRPr>
          </a:p>
          <a:p>
            <a:pPr marL="0" indent="0">
              <a:buNone/>
            </a:pPr>
            <a:r>
              <a:rPr lang="en-GB" dirty="0">
                <a:solidFill>
                  <a:srgbClr val="A82D00"/>
                </a:solidFill>
                <a:latin typeface="Lucida Console" panose="020B0609040504020204" pitchFamily="49" charset="0"/>
              </a:rPr>
              <a:t>$web</a:t>
            </a:r>
            <a:r>
              <a:rPr lang="en-GB" dirty="0">
                <a:solidFill>
                  <a:prstClr val="black"/>
                </a:solidFill>
                <a:latin typeface="Lucida Console" panose="020B0609040504020204" pitchFamily="49" charset="0"/>
              </a:rPr>
              <a:t> </a:t>
            </a:r>
            <a:r>
              <a:rPr lang="en-GB" dirty="0">
                <a:solidFill>
                  <a:srgbClr val="696969"/>
                </a:solidFill>
                <a:latin typeface="Lucida Console" panose="020B0609040504020204" pitchFamily="49" charset="0"/>
              </a:rPr>
              <a:t>=</a:t>
            </a:r>
            <a:r>
              <a:rPr lang="en-GB" dirty="0">
                <a:solidFill>
                  <a:prstClr val="black"/>
                </a:solidFill>
                <a:latin typeface="Lucida Console" panose="020B0609040504020204" pitchFamily="49" charset="0"/>
              </a:rPr>
              <a:t> </a:t>
            </a:r>
            <a:r>
              <a:rPr lang="en-GB" dirty="0">
                <a:solidFill>
                  <a:srgbClr val="0000FF"/>
                </a:solidFill>
                <a:latin typeface="Lucida Console" panose="020B0609040504020204" pitchFamily="49" charset="0"/>
              </a:rPr>
              <a:t>Get-</a:t>
            </a:r>
            <a:r>
              <a:rPr lang="en-GB" dirty="0" err="1">
                <a:solidFill>
                  <a:srgbClr val="0000FF"/>
                </a:solidFill>
                <a:latin typeface="Lucida Console" panose="020B0609040504020204" pitchFamily="49" charset="0"/>
              </a:rPr>
              <a:t>PnPWeb</a:t>
            </a:r>
            <a:endParaRPr lang="en-GB" dirty="0">
              <a:solidFill>
                <a:prstClr val="black"/>
              </a:solidFill>
              <a:latin typeface="Lucida Console" panose="020B0609040504020204" pitchFamily="49" charset="0"/>
            </a:endParaRPr>
          </a:p>
          <a:p>
            <a:pPr marL="0" indent="0">
              <a:buNone/>
            </a:pP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web</a:t>
            </a:r>
            <a:r>
              <a:rPr lang="en-GB" dirty="0" err="1">
                <a:solidFill>
                  <a:srgbClr val="696969"/>
                </a:solidFill>
                <a:latin typeface="Lucida Console" panose="020B0609040504020204" pitchFamily="49" charset="0"/>
              </a:rPr>
              <a:t>.</a:t>
            </a:r>
            <a:r>
              <a:rPr lang="en-GB" dirty="0" err="1">
                <a:solidFill>
                  <a:prstClr val="black"/>
                </a:solidFill>
                <a:latin typeface="Lucida Console" panose="020B0609040504020204" pitchFamily="49" charset="0"/>
              </a:rPr>
              <a:t>MegaMenuEnabled</a:t>
            </a:r>
            <a:r>
              <a:rPr lang="en-GB" dirty="0">
                <a:solidFill>
                  <a:prstClr val="black"/>
                </a:solidFill>
                <a:latin typeface="Lucida Console" panose="020B0609040504020204" pitchFamily="49" charset="0"/>
              </a:rPr>
              <a:t> </a:t>
            </a:r>
            <a:r>
              <a:rPr lang="en-GB" dirty="0">
                <a:solidFill>
                  <a:srgbClr val="696969"/>
                </a:solidFill>
                <a:latin typeface="Lucida Console" panose="020B0609040504020204" pitchFamily="49" charset="0"/>
              </a:rPr>
              <a:t>=</a:t>
            </a: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$true</a:t>
            </a:r>
            <a:endParaRPr lang="en-GB" dirty="0">
              <a:solidFill>
                <a:prstClr val="black"/>
              </a:solidFill>
              <a:latin typeface="Lucida Console" panose="020B0609040504020204" pitchFamily="49" charset="0"/>
            </a:endParaRPr>
          </a:p>
          <a:p>
            <a:pPr marL="0" indent="0">
              <a:buNone/>
            </a:pP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web</a:t>
            </a:r>
            <a:r>
              <a:rPr lang="en-GB" dirty="0" err="1">
                <a:solidFill>
                  <a:srgbClr val="696969"/>
                </a:solidFill>
                <a:latin typeface="Lucida Console" panose="020B0609040504020204" pitchFamily="49" charset="0"/>
              </a:rPr>
              <a:t>.</a:t>
            </a:r>
            <a:r>
              <a:rPr lang="en-GB" dirty="0" err="1">
                <a:solidFill>
                  <a:prstClr val="black"/>
                </a:solidFill>
                <a:latin typeface="Lucida Console" panose="020B0609040504020204" pitchFamily="49" charset="0"/>
              </a:rPr>
              <a:t>Update</a:t>
            </a:r>
            <a:r>
              <a:rPr lang="en-GB" dirty="0">
                <a:solidFill>
                  <a:prstClr val="black"/>
                </a:solidFill>
                <a:latin typeface="Lucida Console" panose="020B0609040504020204" pitchFamily="49" charset="0"/>
              </a:rPr>
              <a:t>()</a:t>
            </a:r>
          </a:p>
          <a:p>
            <a:pPr marL="0" indent="0">
              <a:buNone/>
            </a:pPr>
            <a:r>
              <a:rPr lang="en-GB" dirty="0">
                <a:solidFill>
                  <a:srgbClr val="0000FF"/>
                </a:solidFill>
                <a:latin typeface="Lucida Console" panose="020B0609040504020204" pitchFamily="49" charset="0"/>
              </a:rPr>
              <a:t>Invoke-</a:t>
            </a:r>
            <a:r>
              <a:rPr lang="en-GB" dirty="0" err="1">
                <a:solidFill>
                  <a:srgbClr val="0000FF"/>
                </a:solidFill>
                <a:latin typeface="Lucida Console" panose="020B0609040504020204" pitchFamily="49" charset="0"/>
              </a:rPr>
              <a:t>PnPQuery</a:t>
            </a:r>
            <a:r>
              <a:rPr lang="en-GB" dirty="0">
                <a:solidFill>
                  <a:srgbClr val="0000FF"/>
                </a:solidFill>
                <a:latin typeface="Lucida Console" panose="020B0609040504020204" pitchFamily="49" charset="0"/>
              </a:rPr>
              <a:t> </a:t>
            </a:r>
          </a:p>
          <a:p>
            <a:endParaRPr lang="en-GB" dirty="0"/>
          </a:p>
        </p:txBody>
      </p:sp>
    </p:spTree>
    <p:extLst>
      <p:ext uri="{BB962C8B-B14F-4D97-AF65-F5344CB8AC3E}">
        <p14:creationId xmlns:p14="http://schemas.microsoft.com/office/powerpoint/2010/main" val="19548991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5BE542-2388-4B33-AC54-D960080CEA83}"/>
              </a:ext>
            </a:extLst>
          </p:cNvPr>
          <p:cNvSpPr>
            <a:spLocks noGrp="1"/>
          </p:cNvSpPr>
          <p:nvPr>
            <p:ph type="title"/>
          </p:nvPr>
        </p:nvSpPr>
        <p:spPr/>
        <p:txBody>
          <a:bodyPr/>
          <a:lstStyle/>
          <a:p>
            <a:r>
              <a:rPr lang="en-GB" dirty="0"/>
              <a:t>Property Bag Configuration </a:t>
            </a:r>
          </a:p>
        </p:txBody>
      </p:sp>
      <p:sp>
        <p:nvSpPr>
          <p:cNvPr id="5" name="Text Placeholder 4">
            <a:extLst>
              <a:ext uri="{FF2B5EF4-FFF2-40B4-BE49-F238E27FC236}">
                <a16:creationId xmlns:a16="http://schemas.microsoft.com/office/drawing/2014/main" id="{2575A666-57ED-4A2D-A809-D6DA2B36F86D}"/>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623087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551F2A-9496-46E2-BDF0-B721DDC5D22B}"/>
              </a:ext>
            </a:extLst>
          </p:cNvPr>
          <p:cNvSpPr>
            <a:spLocks noGrp="1"/>
          </p:cNvSpPr>
          <p:nvPr>
            <p:ph type="title"/>
          </p:nvPr>
        </p:nvSpPr>
        <p:spPr/>
        <p:txBody>
          <a:bodyPr/>
          <a:lstStyle/>
          <a:p>
            <a:r>
              <a:rPr lang="en-GB" dirty="0"/>
              <a:t>Previous Talks…</a:t>
            </a:r>
          </a:p>
        </p:txBody>
      </p:sp>
      <p:sp>
        <p:nvSpPr>
          <p:cNvPr id="5" name="Content Placeholder 4">
            <a:extLst>
              <a:ext uri="{FF2B5EF4-FFF2-40B4-BE49-F238E27FC236}">
                <a16:creationId xmlns:a16="http://schemas.microsoft.com/office/drawing/2014/main" id="{4863A764-8468-4C59-B154-2609441B064E}"/>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9838797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71B26-A2E0-4F52-8840-AE31520AF887}"/>
              </a:ext>
            </a:extLst>
          </p:cNvPr>
          <p:cNvSpPr>
            <a:spLocks noGrp="1"/>
          </p:cNvSpPr>
          <p:nvPr>
            <p:ph type="title"/>
          </p:nvPr>
        </p:nvSpPr>
        <p:spPr/>
        <p:txBody>
          <a:bodyPr/>
          <a:lstStyle/>
          <a:p>
            <a:r>
              <a:rPr lang="en-GB" dirty="0"/>
              <a:t>Property Bag Configuration</a:t>
            </a:r>
          </a:p>
        </p:txBody>
      </p:sp>
      <p:sp>
        <p:nvSpPr>
          <p:cNvPr id="3" name="Content Placeholder 2">
            <a:extLst>
              <a:ext uri="{FF2B5EF4-FFF2-40B4-BE49-F238E27FC236}">
                <a16:creationId xmlns:a16="http://schemas.microsoft.com/office/drawing/2014/main" id="{DFD91AA7-086A-4E47-BB19-E594084A433D}"/>
              </a:ext>
            </a:extLst>
          </p:cNvPr>
          <p:cNvSpPr>
            <a:spLocks noGrp="1"/>
          </p:cNvSpPr>
          <p:nvPr>
            <p:ph idx="1"/>
          </p:nvPr>
        </p:nvSpPr>
        <p:spPr/>
        <p:txBody>
          <a:bodyPr/>
          <a:lstStyle/>
          <a:p>
            <a:r>
              <a:rPr lang="en-GB" dirty="0"/>
              <a:t>The code to enable the </a:t>
            </a:r>
            <a:r>
              <a:rPr lang="en-GB" dirty="0" err="1"/>
              <a:t>MegaMenu</a:t>
            </a:r>
            <a:r>
              <a:rPr lang="en-GB" dirty="0"/>
              <a:t> shows how ‘normal’ settings can also be manipulated:</a:t>
            </a:r>
          </a:p>
          <a:p>
            <a:endParaRPr lang="en-GB" dirty="0"/>
          </a:p>
          <a:p>
            <a:pPr marL="0" lvl="0" indent="0">
              <a:buNone/>
            </a:pPr>
            <a:r>
              <a:rPr lang="en-GB" sz="2600" dirty="0">
                <a:solidFill>
                  <a:srgbClr val="A82D00"/>
                </a:solidFill>
                <a:latin typeface="Lucida Console" panose="020B0609040504020204" pitchFamily="49" charset="0"/>
              </a:rPr>
              <a:t>$</a:t>
            </a:r>
            <a:r>
              <a:rPr lang="en-GB" sz="2600" dirty="0" err="1">
                <a:solidFill>
                  <a:srgbClr val="A82D00"/>
                </a:solidFill>
                <a:latin typeface="Lucida Console" panose="020B0609040504020204" pitchFamily="49" charset="0"/>
              </a:rPr>
              <a:t>web</a:t>
            </a:r>
            <a:r>
              <a:rPr lang="en-GB" sz="2600" dirty="0" err="1">
                <a:solidFill>
                  <a:srgbClr val="696969"/>
                </a:solidFill>
                <a:latin typeface="Lucida Console" panose="020B0609040504020204" pitchFamily="49" charset="0"/>
              </a:rPr>
              <a:t>.</a:t>
            </a:r>
            <a:r>
              <a:rPr lang="en-GB" sz="2600" dirty="0" err="1">
                <a:solidFill>
                  <a:prstClr val="black"/>
                </a:solidFill>
                <a:latin typeface="Lucida Console" panose="020B0609040504020204" pitchFamily="49" charset="0"/>
              </a:rPr>
              <a:t>MegaMenuEnabled</a:t>
            </a:r>
            <a:r>
              <a:rPr lang="en-GB" sz="2600" dirty="0">
                <a:solidFill>
                  <a:prstClr val="black"/>
                </a:solidFill>
                <a:latin typeface="Lucida Console" panose="020B0609040504020204" pitchFamily="49" charset="0"/>
              </a:rPr>
              <a:t> </a:t>
            </a:r>
            <a:r>
              <a:rPr lang="en-GB" sz="2600" dirty="0">
                <a:solidFill>
                  <a:srgbClr val="696969"/>
                </a:solidFill>
                <a:latin typeface="Lucida Console" panose="020B0609040504020204" pitchFamily="49" charset="0"/>
              </a:rPr>
              <a:t>=</a:t>
            </a:r>
            <a:r>
              <a:rPr lang="en-GB" sz="2600" dirty="0">
                <a:solidFill>
                  <a:prstClr val="black"/>
                </a:solidFill>
                <a:latin typeface="Lucida Console" panose="020B0609040504020204" pitchFamily="49" charset="0"/>
              </a:rPr>
              <a:t> </a:t>
            </a:r>
            <a:r>
              <a:rPr lang="en-GB" sz="2600" dirty="0">
                <a:solidFill>
                  <a:srgbClr val="A82D00"/>
                </a:solidFill>
                <a:latin typeface="Lucida Console" panose="020B0609040504020204" pitchFamily="49" charset="0"/>
              </a:rPr>
              <a:t>$true</a:t>
            </a:r>
            <a:endParaRPr lang="en-GB" sz="2600" dirty="0">
              <a:solidFill>
                <a:prstClr val="black"/>
              </a:solidFill>
              <a:latin typeface="Lucida Console" panose="020B0609040504020204" pitchFamily="49" charset="0"/>
            </a:endParaRPr>
          </a:p>
          <a:p>
            <a:pPr marL="0" lvl="0" indent="0">
              <a:buNone/>
            </a:pPr>
            <a:r>
              <a:rPr lang="en-GB" sz="2600" dirty="0">
                <a:solidFill>
                  <a:srgbClr val="A82D00"/>
                </a:solidFill>
                <a:latin typeface="Lucida Console" panose="020B0609040504020204" pitchFamily="49" charset="0"/>
              </a:rPr>
              <a:t>$</a:t>
            </a:r>
            <a:r>
              <a:rPr lang="en-GB" sz="2600" dirty="0" err="1">
                <a:solidFill>
                  <a:srgbClr val="A82D00"/>
                </a:solidFill>
                <a:latin typeface="Lucida Console" panose="020B0609040504020204" pitchFamily="49" charset="0"/>
              </a:rPr>
              <a:t>web</a:t>
            </a:r>
            <a:r>
              <a:rPr lang="en-GB" sz="2600" dirty="0" err="1">
                <a:solidFill>
                  <a:srgbClr val="696969"/>
                </a:solidFill>
                <a:latin typeface="Lucida Console" panose="020B0609040504020204" pitchFamily="49" charset="0"/>
              </a:rPr>
              <a:t>.</a:t>
            </a:r>
            <a:r>
              <a:rPr lang="en-GB" sz="2600" dirty="0" err="1">
                <a:solidFill>
                  <a:prstClr val="black"/>
                </a:solidFill>
                <a:latin typeface="Lucida Console" panose="020B0609040504020204" pitchFamily="49" charset="0"/>
              </a:rPr>
              <a:t>Update</a:t>
            </a:r>
            <a:r>
              <a:rPr lang="en-GB" sz="2600" dirty="0">
                <a:solidFill>
                  <a:prstClr val="black"/>
                </a:solidFill>
                <a:latin typeface="Lucida Console" panose="020B0609040504020204" pitchFamily="49" charset="0"/>
              </a:rPr>
              <a:t>()</a:t>
            </a:r>
          </a:p>
          <a:p>
            <a:pPr marL="0" lvl="0" indent="0">
              <a:buNone/>
            </a:pPr>
            <a:r>
              <a:rPr lang="en-GB" sz="2600" dirty="0">
                <a:solidFill>
                  <a:srgbClr val="0000FF"/>
                </a:solidFill>
                <a:latin typeface="Lucida Console" panose="020B0609040504020204" pitchFamily="49" charset="0"/>
              </a:rPr>
              <a:t>Invoke-</a:t>
            </a:r>
            <a:r>
              <a:rPr lang="en-GB" sz="2600" dirty="0" err="1">
                <a:solidFill>
                  <a:srgbClr val="0000FF"/>
                </a:solidFill>
                <a:latin typeface="Lucida Console" panose="020B0609040504020204" pitchFamily="49" charset="0"/>
              </a:rPr>
              <a:t>PnPQuery</a:t>
            </a:r>
            <a:r>
              <a:rPr lang="en-GB" sz="2600" dirty="0">
                <a:solidFill>
                  <a:srgbClr val="0000FF"/>
                </a:solidFill>
                <a:latin typeface="Lucida Console" panose="020B0609040504020204" pitchFamily="49" charset="0"/>
              </a:rPr>
              <a:t> </a:t>
            </a:r>
          </a:p>
          <a:p>
            <a:endParaRPr lang="en-GB" dirty="0"/>
          </a:p>
        </p:txBody>
      </p:sp>
    </p:spTree>
    <p:extLst>
      <p:ext uri="{BB962C8B-B14F-4D97-AF65-F5344CB8AC3E}">
        <p14:creationId xmlns:p14="http://schemas.microsoft.com/office/powerpoint/2010/main" val="24255009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CF30-319F-4EEE-A871-68FC2696C89E}"/>
              </a:ext>
            </a:extLst>
          </p:cNvPr>
          <p:cNvSpPr>
            <a:spLocks noGrp="1"/>
          </p:cNvSpPr>
          <p:nvPr>
            <p:ph type="title"/>
          </p:nvPr>
        </p:nvSpPr>
        <p:spPr/>
        <p:txBody>
          <a:bodyPr/>
          <a:lstStyle/>
          <a:p>
            <a:r>
              <a:rPr lang="en-GB" dirty="0"/>
              <a:t>We Can Get/Set </a:t>
            </a:r>
            <a:r>
              <a:rPr lang="en-GB" dirty="0" err="1"/>
              <a:t>PropertyBag</a:t>
            </a:r>
            <a:r>
              <a:rPr lang="en-GB" dirty="0"/>
              <a:t> Values…</a:t>
            </a:r>
          </a:p>
        </p:txBody>
      </p:sp>
      <p:sp>
        <p:nvSpPr>
          <p:cNvPr id="3" name="Content Placeholder 2">
            <a:extLst>
              <a:ext uri="{FF2B5EF4-FFF2-40B4-BE49-F238E27FC236}">
                <a16:creationId xmlns:a16="http://schemas.microsoft.com/office/drawing/2014/main" id="{2A15967F-744B-465E-9ABE-D6601A324FBF}"/>
              </a:ext>
            </a:extLst>
          </p:cNvPr>
          <p:cNvSpPr>
            <a:spLocks noGrp="1"/>
          </p:cNvSpPr>
          <p:nvPr>
            <p:ph idx="1"/>
          </p:nvPr>
        </p:nvSpPr>
        <p:spPr/>
        <p:txBody>
          <a:bodyPr/>
          <a:lstStyle/>
          <a:p>
            <a:endParaRPr lang="en-GB" dirty="0"/>
          </a:p>
          <a:p>
            <a:endParaRPr lang="en-GB" dirty="0"/>
          </a:p>
          <a:p>
            <a:pPr marL="0" indent="0">
              <a:buNone/>
            </a:pPr>
            <a:r>
              <a:rPr lang="en-GB" dirty="0">
                <a:solidFill>
                  <a:srgbClr val="0000FF"/>
                </a:solidFill>
                <a:latin typeface="Lucida Console" panose="020B0609040504020204" pitchFamily="49" charset="0"/>
              </a:rPr>
              <a:t>Get-</a:t>
            </a:r>
            <a:r>
              <a:rPr lang="en-GB" dirty="0" err="1">
                <a:solidFill>
                  <a:srgbClr val="0000FF"/>
                </a:solidFill>
                <a:latin typeface="Lucida Console" panose="020B0609040504020204" pitchFamily="49" charset="0"/>
              </a:rPr>
              <a:t>PnPPropertyBag</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-Key</a:t>
            </a:r>
            <a:r>
              <a:rPr lang="en-GB" dirty="0">
                <a:solidFill>
                  <a:prstClr val="black"/>
                </a:solidFill>
                <a:latin typeface="Lucida Console" panose="020B0609040504020204" pitchFamily="49" charset="0"/>
              </a:rPr>
              <a:t> </a:t>
            </a:r>
            <a:r>
              <a:rPr lang="en-GB" dirty="0" err="1">
                <a:solidFill>
                  <a:srgbClr val="8A2BE2"/>
                </a:solidFill>
                <a:latin typeface="Lucida Console" panose="020B0609040504020204" pitchFamily="49" charset="0"/>
              </a:rPr>
              <a:t>MyKey</a:t>
            </a:r>
            <a:endParaRPr lang="en-GB" dirty="0">
              <a:solidFill>
                <a:prstClr val="black"/>
              </a:solidFill>
              <a:latin typeface="Lucida Console" panose="020B0609040504020204" pitchFamily="49" charset="0"/>
            </a:endParaRPr>
          </a:p>
          <a:p>
            <a:pPr marL="0" indent="0">
              <a:buNone/>
            </a:pPr>
            <a:endParaRPr lang="en-GB" dirty="0">
              <a:solidFill>
                <a:srgbClr val="0000FF"/>
              </a:solidFill>
              <a:latin typeface="Lucida Console" panose="020B0609040504020204" pitchFamily="49" charset="0"/>
            </a:endParaRPr>
          </a:p>
          <a:p>
            <a:pPr marL="0" indent="0">
              <a:buNone/>
            </a:pPr>
            <a:r>
              <a:rPr lang="en-GB" dirty="0">
                <a:solidFill>
                  <a:srgbClr val="0000FF"/>
                </a:solidFill>
                <a:latin typeface="Lucida Console" panose="020B0609040504020204" pitchFamily="49" charset="0"/>
              </a:rPr>
              <a:t>Set-</a:t>
            </a:r>
            <a:r>
              <a:rPr lang="en-GB" dirty="0" err="1">
                <a:solidFill>
                  <a:srgbClr val="0000FF"/>
                </a:solidFill>
                <a:latin typeface="Lucida Console" panose="020B0609040504020204" pitchFamily="49" charset="0"/>
              </a:rPr>
              <a:t>PnPPropertyBagValue</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-Key</a:t>
            </a:r>
            <a:r>
              <a:rPr lang="en-GB" dirty="0">
                <a:solidFill>
                  <a:prstClr val="black"/>
                </a:solidFill>
                <a:latin typeface="Lucida Console" panose="020B0609040504020204" pitchFamily="49" charset="0"/>
              </a:rPr>
              <a:t> </a:t>
            </a:r>
            <a:r>
              <a:rPr lang="en-GB" dirty="0" err="1">
                <a:solidFill>
                  <a:srgbClr val="8A2BE2"/>
                </a:solidFill>
                <a:latin typeface="Lucida Console" panose="020B0609040504020204" pitchFamily="49" charset="0"/>
              </a:rPr>
              <a:t>MyKey</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-Value</a:t>
            </a:r>
            <a:r>
              <a:rPr lang="en-GB" dirty="0">
                <a:solidFill>
                  <a:prstClr val="black"/>
                </a:solidFill>
                <a:latin typeface="Lucida Console" panose="020B0609040504020204" pitchFamily="49" charset="0"/>
              </a:rPr>
              <a:t> </a:t>
            </a:r>
            <a:r>
              <a:rPr lang="en-GB" dirty="0" err="1">
                <a:solidFill>
                  <a:srgbClr val="8A2BE2"/>
                </a:solidFill>
                <a:latin typeface="Lucida Console" panose="020B0609040504020204" pitchFamily="49" charset="0"/>
              </a:rPr>
              <a:t>MyValue</a:t>
            </a:r>
            <a:r>
              <a:rPr lang="en-GB" dirty="0">
                <a:solidFill>
                  <a:srgbClr val="8A2BE2"/>
                </a:solidFill>
                <a:latin typeface="Lucida Console" panose="020B0609040504020204" pitchFamily="49" charset="0"/>
              </a:rPr>
              <a:t> </a:t>
            </a:r>
          </a:p>
          <a:p>
            <a:endParaRPr lang="en-GB" dirty="0"/>
          </a:p>
          <a:p>
            <a:r>
              <a:rPr lang="en-GB" dirty="0"/>
              <a:t>Which is fine, if you know the keys…</a:t>
            </a:r>
          </a:p>
        </p:txBody>
      </p:sp>
    </p:spTree>
    <p:extLst>
      <p:ext uri="{BB962C8B-B14F-4D97-AF65-F5344CB8AC3E}">
        <p14:creationId xmlns:p14="http://schemas.microsoft.com/office/powerpoint/2010/main" val="28196874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5BE64-151C-4EC3-8149-EEBBA8081A45}"/>
              </a:ext>
            </a:extLst>
          </p:cNvPr>
          <p:cNvSpPr>
            <a:spLocks noGrp="1"/>
          </p:cNvSpPr>
          <p:nvPr>
            <p:ph type="title"/>
          </p:nvPr>
        </p:nvSpPr>
        <p:spPr/>
        <p:txBody>
          <a:bodyPr/>
          <a:lstStyle/>
          <a:p>
            <a:r>
              <a:rPr lang="en-GB" dirty="0"/>
              <a:t>Showing </a:t>
            </a:r>
            <a:r>
              <a:rPr lang="en-GB" dirty="0" err="1"/>
              <a:t>PropetyBag</a:t>
            </a:r>
            <a:r>
              <a:rPr lang="en-GB" dirty="0"/>
              <a:t> Keys</a:t>
            </a:r>
          </a:p>
        </p:txBody>
      </p:sp>
      <p:sp>
        <p:nvSpPr>
          <p:cNvPr id="3" name="Content Placeholder 2">
            <a:extLst>
              <a:ext uri="{FF2B5EF4-FFF2-40B4-BE49-F238E27FC236}">
                <a16:creationId xmlns:a16="http://schemas.microsoft.com/office/drawing/2014/main" id="{711D595E-EB91-45B4-8BE2-3BCC41D5B36B}"/>
              </a:ext>
            </a:extLst>
          </p:cNvPr>
          <p:cNvSpPr>
            <a:spLocks noGrp="1"/>
          </p:cNvSpPr>
          <p:nvPr>
            <p:ph idx="1"/>
          </p:nvPr>
        </p:nvSpPr>
        <p:spPr/>
        <p:txBody>
          <a:bodyPr/>
          <a:lstStyle/>
          <a:p>
            <a:endParaRPr lang="en-GB" dirty="0"/>
          </a:p>
          <a:p>
            <a:endParaRPr lang="en-GB" dirty="0"/>
          </a:p>
          <a:p>
            <a:pPr marL="0" indent="0">
              <a:buNone/>
            </a:pPr>
            <a:r>
              <a:rPr lang="en-GB" dirty="0">
                <a:solidFill>
                  <a:srgbClr val="0000FF"/>
                </a:solidFill>
                <a:latin typeface="Lucida Console" panose="020B0609040504020204" pitchFamily="49" charset="0"/>
              </a:rPr>
              <a:t>Get-</a:t>
            </a:r>
            <a:r>
              <a:rPr lang="en-GB" dirty="0" err="1">
                <a:solidFill>
                  <a:srgbClr val="0000FF"/>
                </a:solidFill>
                <a:latin typeface="Lucida Console" panose="020B0609040504020204" pitchFamily="49" charset="0"/>
              </a:rPr>
              <a:t>PnPPropertyBag</a:t>
            </a:r>
            <a:endParaRPr lang="en-GB" dirty="0">
              <a:solidFill>
                <a:srgbClr val="0000FF"/>
              </a:solidFill>
              <a:latin typeface="Lucida Console" panose="020B0609040504020204" pitchFamily="49" charset="0"/>
            </a:endParaRPr>
          </a:p>
          <a:p>
            <a:pPr marL="0" indent="0">
              <a:buNone/>
            </a:pPr>
            <a:endParaRPr lang="en-GB" dirty="0">
              <a:solidFill>
                <a:srgbClr val="0000FF"/>
              </a:solidFill>
              <a:latin typeface="Lucida Console" panose="020B0609040504020204" pitchFamily="49" charset="0"/>
            </a:endParaRPr>
          </a:p>
          <a:p>
            <a:pPr marL="0" indent="0">
              <a:buNone/>
            </a:pPr>
            <a:r>
              <a:rPr lang="en-GB" dirty="0">
                <a:solidFill>
                  <a:srgbClr val="006400"/>
                </a:solidFill>
                <a:latin typeface="Lucida Console" panose="020B0609040504020204" pitchFamily="49" charset="0"/>
              </a:rPr>
              <a:t># And that's it... </a:t>
            </a:r>
          </a:p>
          <a:p>
            <a:pPr marL="0" indent="0">
              <a:buNone/>
            </a:pPr>
            <a:endParaRPr lang="en-GB" dirty="0"/>
          </a:p>
        </p:txBody>
      </p:sp>
    </p:spTree>
    <p:extLst>
      <p:ext uri="{BB962C8B-B14F-4D97-AF65-F5344CB8AC3E}">
        <p14:creationId xmlns:p14="http://schemas.microsoft.com/office/powerpoint/2010/main" val="37232001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7FF88-D5A6-4142-8146-9E95C4D1DC02}"/>
              </a:ext>
            </a:extLst>
          </p:cNvPr>
          <p:cNvSpPr>
            <a:spLocks noGrp="1"/>
          </p:cNvSpPr>
          <p:nvPr>
            <p:ph type="title"/>
          </p:nvPr>
        </p:nvSpPr>
        <p:spPr/>
        <p:txBody>
          <a:bodyPr/>
          <a:lstStyle/>
          <a:p>
            <a:r>
              <a:rPr lang="en-GB" dirty="0"/>
              <a:t>Or You Could do it the Hard Way…</a:t>
            </a:r>
          </a:p>
        </p:txBody>
      </p:sp>
      <p:sp>
        <p:nvSpPr>
          <p:cNvPr id="3" name="Content Placeholder 2">
            <a:extLst>
              <a:ext uri="{FF2B5EF4-FFF2-40B4-BE49-F238E27FC236}">
                <a16:creationId xmlns:a16="http://schemas.microsoft.com/office/drawing/2014/main" id="{15C0CCF3-CC57-435D-B3E9-DD75B3313B2E}"/>
              </a:ext>
            </a:extLst>
          </p:cNvPr>
          <p:cNvSpPr>
            <a:spLocks noGrp="1"/>
          </p:cNvSpPr>
          <p:nvPr>
            <p:ph idx="1"/>
          </p:nvPr>
        </p:nvSpPr>
        <p:spPr/>
        <p:txBody>
          <a:bodyPr>
            <a:normAutofit fontScale="62500" lnSpcReduction="20000"/>
          </a:bodyPr>
          <a:lstStyle/>
          <a:p>
            <a:pPr marL="0" indent="0">
              <a:buNone/>
            </a:pPr>
            <a:r>
              <a:rPr lang="en-GB" dirty="0">
                <a:solidFill>
                  <a:srgbClr val="00008B"/>
                </a:solidFill>
                <a:latin typeface="Lucida Console" panose="020B0609040504020204" pitchFamily="49" charset="0"/>
              </a:rPr>
              <a:t>function</a:t>
            </a:r>
            <a:r>
              <a:rPr lang="en-GB" dirty="0">
                <a:solidFill>
                  <a:prstClr val="black"/>
                </a:solidFill>
                <a:latin typeface="Lucida Console" panose="020B0609040504020204" pitchFamily="49" charset="0"/>
              </a:rPr>
              <a:t> </a:t>
            </a:r>
            <a:r>
              <a:rPr lang="en-GB" dirty="0" err="1">
                <a:solidFill>
                  <a:srgbClr val="8A2BE2"/>
                </a:solidFill>
                <a:latin typeface="Lucida Console" panose="020B0609040504020204" pitchFamily="49" charset="0"/>
              </a:rPr>
              <a:t>ReadSPO-PropertyBags</a:t>
            </a:r>
            <a:r>
              <a:rPr lang="en-GB" dirty="0">
                <a:solidFill>
                  <a:prstClr val="black"/>
                </a:solidFill>
                <a:latin typeface="Lucida Console" panose="020B0609040504020204" pitchFamily="49" charset="0"/>
              </a:rPr>
              <a:t> </a:t>
            </a:r>
            <a:br>
              <a:rPr lang="en-GB" dirty="0">
                <a:solidFill>
                  <a:prstClr val="black"/>
                </a:solidFill>
                <a:latin typeface="Lucida Console" panose="020B0609040504020204" pitchFamily="49" charset="0"/>
              </a:rPr>
            </a:br>
            <a:r>
              <a:rPr lang="en-GB" dirty="0">
                <a:solidFill>
                  <a:prstClr val="black"/>
                </a:solidFill>
                <a:latin typeface="Lucida Console" panose="020B0609040504020204" pitchFamily="49" charset="0"/>
              </a:rPr>
              <a:t>{ </a:t>
            </a:r>
            <a:br>
              <a:rPr lang="en-GB" dirty="0">
                <a:solidFill>
                  <a:prstClr val="black"/>
                </a:solidFill>
                <a:latin typeface="Lucida Console" panose="020B0609040504020204" pitchFamily="49" charset="0"/>
              </a:rPr>
            </a:br>
            <a:r>
              <a:rPr lang="en-GB" dirty="0">
                <a:solidFill>
                  <a:prstClr val="black"/>
                </a:solidFill>
                <a:latin typeface="Lucida Console" panose="020B0609040504020204" pitchFamily="49" charset="0"/>
              </a:rPr>
              <a:t>    </a:t>
            </a:r>
            <a:r>
              <a:rPr lang="en-GB" dirty="0">
                <a:solidFill>
                  <a:srgbClr val="00008B"/>
                </a:solidFill>
                <a:latin typeface="Lucida Console" panose="020B0609040504020204" pitchFamily="49" charset="0"/>
              </a:rPr>
              <a:t>param</a:t>
            </a: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SiteUrl</a:t>
            </a:r>
            <a:r>
              <a:rPr lang="en-GB" dirty="0">
                <a:solidFill>
                  <a:srgbClr val="696969"/>
                </a:solidFill>
                <a:latin typeface="Lucida Console" panose="020B0609040504020204" pitchFamily="49" charset="0"/>
              </a:rPr>
              <a:t>,</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UserName</a:t>
            </a:r>
            <a:r>
              <a:rPr lang="en-GB" dirty="0">
                <a:solidFill>
                  <a:srgbClr val="696969"/>
                </a:solidFill>
                <a:latin typeface="Lucida Console" panose="020B0609040504020204" pitchFamily="49" charset="0"/>
              </a:rPr>
              <a:t>,</a:t>
            </a:r>
            <a:r>
              <a:rPr lang="en-GB" dirty="0">
                <a:solidFill>
                  <a:srgbClr val="A82D00"/>
                </a:solidFill>
                <a:latin typeface="Lucida Console" panose="020B0609040504020204" pitchFamily="49" charset="0"/>
              </a:rPr>
              <a:t>$Password</a:t>
            </a:r>
            <a:r>
              <a:rPr lang="en-GB" dirty="0">
                <a:solidFill>
                  <a:prstClr val="black"/>
                </a:solidFill>
                <a:latin typeface="Lucida Console" panose="020B0609040504020204" pitchFamily="49" charset="0"/>
              </a:rPr>
              <a:t>) </a:t>
            </a:r>
            <a:br>
              <a:rPr lang="en-GB" dirty="0">
                <a:solidFill>
                  <a:prstClr val="black"/>
                </a:solidFill>
                <a:latin typeface="Lucida Console" panose="020B0609040504020204" pitchFamily="49" charset="0"/>
              </a:rPr>
            </a:br>
            <a:r>
              <a:rPr lang="en-GB" dirty="0">
                <a:solidFill>
                  <a:prstClr val="black"/>
                </a:solidFill>
                <a:latin typeface="Lucida Console" panose="020B0609040504020204" pitchFamily="49" charset="0"/>
              </a:rPr>
              <a:t>    </a:t>
            </a:r>
            <a:r>
              <a:rPr lang="en-GB" dirty="0">
                <a:solidFill>
                  <a:srgbClr val="00008B"/>
                </a:solidFill>
                <a:latin typeface="Lucida Console" panose="020B0609040504020204" pitchFamily="49" charset="0"/>
              </a:rPr>
              <a:t>try</a:t>
            </a:r>
            <a:r>
              <a:rPr lang="en-GB" dirty="0">
                <a:solidFill>
                  <a:prstClr val="black"/>
                </a:solidFill>
                <a:latin typeface="Lucida Console" panose="020B0609040504020204" pitchFamily="49" charset="0"/>
              </a:rPr>
              <a:t> </a:t>
            </a:r>
            <a:br>
              <a:rPr lang="en-GB" dirty="0">
                <a:solidFill>
                  <a:prstClr val="black"/>
                </a:solidFill>
                <a:latin typeface="Lucida Console" panose="020B0609040504020204" pitchFamily="49" charset="0"/>
              </a:rPr>
            </a:br>
            <a:r>
              <a:rPr lang="en-GB" dirty="0">
                <a:solidFill>
                  <a:prstClr val="black"/>
                </a:solidFill>
                <a:latin typeface="Lucida Console" panose="020B0609040504020204" pitchFamily="49" charset="0"/>
              </a:rPr>
              <a:t>    {     </a:t>
            </a:r>
            <a:br>
              <a:rPr lang="en-GB" dirty="0">
                <a:solidFill>
                  <a:prstClr val="black"/>
                </a:solidFill>
                <a:latin typeface="Lucida Console" panose="020B0609040504020204" pitchFamily="49" charset="0"/>
              </a:rPr>
            </a:br>
            <a:r>
              <a:rPr lang="en-GB" dirty="0">
                <a:solidFill>
                  <a:prstClr val="black"/>
                </a:solidFill>
                <a:latin typeface="Lucida Console" panose="020B0609040504020204" pitchFamily="49" charset="0"/>
              </a:rPr>
              <a:t>        </a:t>
            </a:r>
            <a:r>
              <a:rPr lang="en-GB" dirty="0">
                <a:solidFill>
                  <a:srgbClr val="006400"/>
                </a:solidFill>
                <a:latin typeface="Lucida Console" panose="020B0609040504020204" pitchFamily="49" charset="0"/>
              </a:rPr>
              <a:t>#Reference the Client OM Assemblies         </a:t>
            </a:r>
            <a:br>
              <a:rPr lang="en-GB" dirty="0">
                <a:solidFill>
                  <a:prstClr val="black"/>
                </a:solidFill>
                <a:latin typeface="Lucida Console" panose="020B0609040504020204" pitchFamily="49" charset="0"/>
              </a:rPr>
            </a:br>
            <a:r>
              <a:rPr lang="en-GB" dirty="0">
                <a:solidFill>
                  <a:prstClr val="black"/>
                </a:solidFill>
                <a:latin typeface="Lucida Console" panose="020B0609040504020204" pitchFamily="49" charset="0"/>
              </a:rPr>
              <a:t>        </a:t>
            </a:r>
            <a:r>
              <a:rPr lang="en-GB" dirty="0">
                <a:solidFill>
                  <a:srgbClr val="0000FF"/>
                </a:solidFill>
                <a:latin typeface="Lucida Console" panose="020B0609040504020204" pitchFamily="49" charset="0"/>
              </a:rPr>
              <a:t>Add-Type</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-Path</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"C:\Program Files\</a:t>
            </a:r>
            <a:r>
              <a:rPr lang="en-GB" dirty="0" err="1">
                <a:solidFill>
                  <a:srgbClr val="8B0000"/>
                </a:solidFill>
                <a:latin typeface="Lucida Console" panose="020B0609040504020204" pitchFamily="49" charset="0"/>
              </a:rPr>
              <a:t>PackageManagement</a:t>
            </a:r>
            <a:r>
              <a:rPr lang="en-GB" dirty="0">
                <a:solidFill>
                  <a:srgbClr val="8B0000"/>
                </a:solidFill>
                <a:latin typeface="Lucida Console" panose="020B0609040504020204" pitchFamily="49" charset="0"/>
              </a:rPr>
              <a:t>\NuGet\Packages\Microsoft.SharePointOnline.CSOM.16.1.8523.1200\lib\net45\Microsoft.SharePoint.Client.dll"</a:t>
            </a:r>
            <a:r>
              <a:rPr lang="en-GB" dirty="0">
                <a:solidFill>
                  <a:prstClr val="black"/>
                </a:solidFill>
                <a:latin typeface="Lucida Console" panose="020B0609040504020204" pitchFamily="49" charset="0"/>
              </a:rPr>
              <a:t> </a:t>
            </a:r>
            <a:br>
              <a:rPr lang="en-GB" dirty="0">
                <a:solidFill>
                  <a:prstClr val="black"/>
                </a:solidFill>
                <a:latin typeface="Lucida Console" panose="020B0609040504020204" pitchFamily="49" charset="0"/>
              </a:rPr>
            </a:br>
            <a:r>
              <a:rPr lang="en-GB" dirty="0">
                <a:solidFill>
                  <a:prstClr val="black"/>
                </a:solidFill>
                <a:latin typeface="Lucida Console" panose="020B0609040504020204" pitchFamily="49" charset="0"/>
              </a:rPr>
              <a:t>        </a:t>
            </a:r>
            <a:r>
              <a:rPr lang="en-GB" dirty="0">
                <a:solidFill>
                  <a:srgbClr val="0000FF"/>
                </a:solidFill>
                <a:latin typeface="Lucida Console" panose="020B0609040504020204" pitchFamily="49" charset="0"/>
              </a:rPr>
              <a:t>Add-Type</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-Path</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"C:\Program Files\</a:t>
            </a:r>
            <a:r>
              <a:rPr lang="en-GB" dirty="0" err="1">
                <a:solidFill>
                  <a:srgbClr val="8B0000"/>
                </a:solidFill>
                <a:latin typeface="Lucida Console" panose="020B0609040504020204" pitchFamily="49" charset="0"/>
              </a:rPr>
              <a:t>PackageManagement</a:t>
            </a:r>
            <a:r>
              <a:rPr lang="en-GB" dirty="0">
                <a:solidFill>
                  <a:srgbClr val="8B0000"/>
                </a:solidFill>
                <a:latin typeface="Lucida Console" panose="020B0609040504020204" pitchFamily="49" charset="0"/>
              </a:rPr>
              <a:t>\NuGet\Packages\Microsoft.SharePointOnline.CSOM.16.1.8523.1200\lib\net45\Microsoft.SharePoint.Client.Runtime.dll"</a:t>
            </a:r>
            <a:r>
              <a:rPr lang="en-GB" dirty="0">
                <a:solidFill>
                  <a:prstClr val="black"/>
                </a:solidFill>
                <a:latin typeface="Lucida Console" panose="020B0609040504020204" pitchFamily="49" charset="0"/>
              </a:rPr>
              <a:t>  </a:t>
            </a:r>
          </a:p>
          <a:p>
            <a:pPr marL="0" indent="0">
              <a:buNone/>
            </a:pPr>
            <a:r>
              <a:rPr lang="en-GB" dirty="0">
                <a:solidFill>
                  <a:prstClr val="black"/>
                </a:solidFill>
                <a:latin typeface="Lucida Console" panose="020B0609040504020204" pitchFamily="49" charset="0"/>
              </a:rPr>
              <a:t>        </a:t>
            </a:r>
            <a:r>
              <a:rPr lang="en-GB" dirty="0">
                <a:solidFill>
                  <a:srgbClr val="006400"/>
                </a:solidFill>
                <a:latin typeface="Lucida Console" panose="020B0609040504020204" pitchFamily="49" charset="0"/>
              </a:rPr>
              <a:t>#SPO Client Object Model Context </a:t>
            </a:r>
            <a:br>
              <a:rPr lang="en-GB" dirty="0">
                <a:solidFill>
                  <a:srgbClr val="006400"/>
                </a:solidFill>
                <a:latin typeface="Lucida Console" panose="020B0609040504020204" pitchFamily="49" charset="0"/>
              </a:rPr>
            </a:b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spoCtx</a:t>
            </a:r>
            <a:r>
              <a:rPr lang="en-GB" dirty="0">
                <a:solidFill>
                  <a:prstClr val="black"/>
                </a:solidFill>
                <a:latin typeface="Lucida Console" panose="020B0609040504020204" pitchFamily="49" charset="0"/>
              </a:rPr>
              <a:t> </a:t>
            </a:r>
            <a:r>
              <a:rPr lang="en-GB" dirty="0">
                <a:solidFill>
                  <a:srgbClr val="696969"/>
                </a:solidFill>
                <a:latin typeface="Lucida Console" panose="020B0609040504020204" pitchFamily="49" charset="0"/>
              </a:rPr>
              <a:t>=</a:t>
            </a:r>
            <a:r>
              <a:rPr lang="en-GB" dirty="0">
                <a:solidFill>
                  <a:prstClr val="black"/>
                </a:solidFill>
                <a:latin typeface="Lucida Console" panose="020B0609040504020204" pitchFamily="49" charset="0"/>
              </a:rPr>
              <a:t> </a:t>
            </a:r>
            <a:r>
              <a:rPr lang="en-GB" dirty="0">
                <a:solidFill>
                  <a:srgbClr val="0000FF"/>
                </a:solidFill>
                <a:latin typeface="Lucida Console" panose="020B0609040504020204" pitchFamily="49" charset="0"/>
              </a:rPr>
              <a:t>New-Object</a:t>
            </a:r>
            <a:r>
              <a:rPr lang="en-GB" dirty="0">
                <a:solidFill>
                  <a:prstClr val="black"/>
                </a:solidFill>
                <a:latin typeface="Lucida Console" panose="020B0609040504020204" pitchFamily="49" charset="0"/>
              </a:rPr>
              <a:t> </a:t>
            </a:r>
            <a:r>
              <a:rPr lang="en-GB" dirty="0" err="1">
                <a:solidFill>
                  <a:srgbClr val="8A2BE2"/>
                </a:solidFill>
                <a:latin typeface="Lucida Console" panose="020B0609040504020204" pitchFamily="49" charset="0"/>
              </a:rPr>
              <a:t>Microsoft.SharePoint.Client.ClientContext</a:t>
            </a:r>
            <a:r>
              <a:rPr lang="en-GB" dirty="0">
                <a:solidFill>
                  <a:prstClr val="black"/>
                </a:solidFill>
                <a:latin typeface="Lucida Console" panose="020B0609040504020204" pitchFamily="49" charset="0"/>
              </a:rPr>
              <a:t>(</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SiteUrl</a:t>
            </a:r>
            <a:r>
              <a:rPr lang="en-GB" dirty="0">
                <a:solidFill>
                  <a:prstClr val="black"/>
                </a:solidFill>
                <a:latin typeface="Lucida Console" panose="020B0609040504020204" pitchFamily="49" charset="0"/>
              </a:rPr>
              <a:t>) </a:t>
            </a:r>
            <a:br>
              <a:rPr lang="en-GB" dirty="0">
                <a:solidFill>
                  <a:prstClr val="black"/>
                </a:solidFill>
                <a:latin typeface="Lucida Console" panose="020B0609040504020204" pitchFamily="49" charset="0"/>
              </a:rPr>
            </a:b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spoCredentials</a:t>
            </a:r>
            <a:r>
              <a:rPr lang="en-GB" dirty="0">
                <a:solidFill>
                  <a:prstClr val="black"/>
                </a:solidFill>
                <a:latin typeface="Lucida Console" panose="020B0609040504020204" pitchFamily="49" charset="0"/>
              </a:rPr>
              <a:t> </a:t>
            </a:r>
            <a:r>
              <a:rPr lang="en-GB" dirty="0">
                <a:solidFill>
                  <a:srgbClr val="696969"/>
                </a:solidFill>
                <a:latin typeface="Lucida Console" panose="020B0609040504020204" pitchFamily="49" charset="0"/>
              </a:rPr>
              <a:t>=</a:t>
            </a:r>
            <a:r>
              <a:rPr lang="en-GB" dirty="0">
                <a:solidFill>
                  <a:prstClr val="black"/>
                </a:solidFill>
                <a:latin typeface="Lucida Console" panose="020B0609040504020204" pitchFamily="49" charset="0"/>
              </a:rPr>
              <a:t> </a:t>
            </a:r>
            <a:r>
              <a:rPr lang="en-GB" dirty="0">
                <a:solidFill>
                  <a:srgbClr val="0000FF"/>
                </a:solidFill>
                <a:latin typeface="Lucida Console" panose="020B0609040504020204" pitchFamily="49" charset="0"/>
              </a:rPr>
              <a:t>New-Object</a:t>
            </a:r>
            <a:r>
              <a:rPr lang="en-GB" dirty="0">
                <a:solidFill>
                  <a:prstClr val="black"/>
                </a:solidFill>
                <a:latin typeface="Lucida Console" panose="020B0609040504020204" pitchFamily="49" charset="0"/>
              </a:rPr>
              <a:t> </a:t>
            </a:r>
            <a:r>
              <a:rPr lang="en-GB" dirty="0" err="1">
                <a:solidFill>
                  <a:srgbClr val="8A2BE2"/>
                </a:solidFill>
                <a:latin typeface="Lucida Console" panose="020B0609040504020204" pitchFamily="49" charset="0"/>
              </a:rPr>
              <a:t>Microsoft.SharePoint.Client.SharePointOnlineCredentials</a:t>
            </a:r>
            <a:r>
              <a:rPr lang="en-GB" dirty="0">
                <a:solidFill>
                  <a:prstClr val="black"/>
                </a:solidFill>
                <a:latin typeface="Lucida Console" panose="020B0609040504020204" pitchFamily="49" charset="0"/>
              </a:rPr>
              <a:t>(</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UserName</a:t>
            </a:r>
            <a:r>
              <a:rPr lang="en-GB" dirty="0">
                <a:solidFill>
                  <a:srgbClr val="696969"/>
                </a:solidFill>
                <a:latin typeface="Lucida Console" panose="020B0609040504020204" pitchFamily="49" charset="0"/>
              </a:rPr>
              <a:t>,</a:t>
            </a: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$Password</a:t>
            </a:r>
            <a:r>
              <a:rPr lang="en-GB" dirty="0">
                <a:solidFill>
                  <a:prstClr val="black"/>
                </a:solidFill>
                <a:latin typeface="Lucida Console" panose="020B0609040504020204" pitchFamily="49" charset="0"/>
              </a:rPr>
              <a:t>)   </a:t>
            </a:r>
            <a:br>
              <a:rPr lang="en-GB" dirty="0">
                <a:solidFill>
                  <a:prstClr val="black"/>
                </a:solidFill>
                <a:latin typeface="Lucida Console" panose="020B0609040504020204" pitchFamily="49" charset="0"/>
              </a:rPr>
            </a:b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spoCtx</a:t>
            </a:r>
            <a:r>
              <a:rPr lang="en-GB" dirty="0" err="1">
                <a:solidFill>
                  <a:srgbClr val="696969"/>
                </a:solidFill>
                <a:latin typeface="Lucida Console" panose="020B0609040504020204" pitchFamily="49" charset="0"/>
              </a:rPr>
              <a:t>.</a:t>
            </a:r>
            <a:r>
              <a:rPr lang="en-GB" dirty="0" err="1">
                <a:solidFill>
                  <a:prstClr val="black"/>
                </a:solidFill>
                <a:latin typeface="Lucida Console" panose="020B0609040504020204" pitchFamily="49" charset="0"/>
              </a:rPr>
              <a:t>Credentials</a:t>
            </a:r>
            <a:r>
              <a:rPr lang="en-GB" dirty="0">
                <a:solidFill>
                  <a:prstClr val="black"/>
                </a:solidFill>
                <a:latin typeface="Lucida Console" panose="020B0609040504020204" pitchFamily="49" charset="0"/>
              </a:rPr>
              <a:t> </a:t>
            </a:r>
            <a:r>
              <a:rPr lang="en-GB" dirty="0">
                <a:solidFill>
                  <a:srgbClr val="696969"/>
                </a:solidFill>
                <a:latin typeface="Lucida Console" panose="020B0609040504020204" pitchFamily="49" charset="0"/>
              </a:rPr>
              <a:t>=</a:t>
            </a: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spoCredentials</a:t>
            </a:r>
            <a:r>
              <a:rPr lang="en-GB" dirty="0">
                <a:solidFill>
                  <a:prstClr val="black"/>
                </a:solidFill>
                <a:latin typeface="Lucida Console" panose="020B0609040504020204" pitchFamily="49" charset="0"/>
              </a:rPr>
              <a:t> </a:t>
            </a:r>
          </a:p>
          <a:p>
            <a:endParaRPr lang="en-GB" dirty="0"/>
          </a:p>
        </p:txBody>
      </p:sp>
    </p:spTree>
    <p:extLst>
      <p:ext uri="{BB962C8B-B14F-4D97-AF65-F5344CB8AC3E}">
        <p14:creationId xmlns:p14="http://schemas.microsoft.com/office/powerpoint/2010/main" val="23585393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D830A-67C9-472E-B586-6B4BCF86BB25}"/>
              </a:ext>
            </a:extLst>
          </p:cNvPr>
          <p:cNvSpPr>
            <a:spLocks noGrp="1"/>
          </p:cNvSpPr>
          <p:nvPr>
            <p:ph type="title"/>
          </p:nvPr>
        </p:nvSpPr>
        <p:spPr/>
        <p:txBody>
          <a:bodyPr/>
          <a:lstStyle/>
          <a:p>
            <a:r>
              <a:rPr lang="en-GB" dirty="0"/>
              <a:t>The Hard Way (Part 2)</a:t>
            </a:r>
          </a:p>
        </p:txBody>
      </p:sp>
      <p:sp>
        <p:nvSpPr>
          <p:cNvPr id="3" name="Content Placeholder 2">
            <a:extLst>
              <a:ext uri="{FF2B5EF4-FFF2-40B4-BE49-F238E27FC236}">
                <a16:creationId xmlns:a16="http://schemas.microsoft.com/office/drawing/2014/main" id="{E89AF829-19EF-482D-98C6-8D88B5111D51}"/>
              </a:ext>
            </a:extLst>
          </p:cNvPr>
          <p:cNvSpPr>
            <a:spLocks noGrp="1"/>
          </p:cNvSpPr>
          <p:nvPr>
            <p:ph idx="1"/>
          </p:nvPr>
        </p:nvSpPr>
        <p:spPr/>
        <p:txBody>
          <a:bodyPr>
            <a:normAutofit fontScale="92500" lnSpcReduction="10000"/>
          </a:bodyPr>
          <a:lstStyle/>
          <a:p>
            <a:pPr marL="0" indent="0">
              <a:buNone/>
            </a:pPr>
            <a:r>
              <a:rPr lang="en-GB" dirty="0">
                <a:solidFill>
                  <a:srgbClr val="A82D00"/>
                </a:solidFill>
                <a:latin typeface="Lucida Console" panose="020B0609040504020204" pitchFamily="49" charset="0"/>
              </a:rPr>
              <a:t>	$</a:t>
            </a:r>
            <a:r>
              <a:rPr lang="en-GB" dirty="0" err="1">
                <a:solidFill>
                  <a:srgbClr val="A82D00"/>
                </a:solidFill>
                <a:latin typeface="Lucida Console" panose="020B0609040504020204" pitchFamily="49" charset="0"/>
              </a:rPr>
              <a:t>spoSiteCollection</a:t>
            </a:r>
            <a:r>
              <a:rPr lang="en-GB" dirty="0">
                <a:solidFill>
                  <a:srgbClr val="696969"/>
                </a:solidFill>
                <a:latin typeface="Lucida Console" panose="020B0609040504020204" pitchFamily="49" charset="0"/>
              </a:rPr>
              <a:t>=</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spoCtx</a:t>
            </a:r>
            <a:r>
              <a:rPr lang="en-GB" dirty="0" err="1">
                <a:solidFill>
                  <a:srgbClr val="696969"/>
                </a:solidFill>
                <a:latin typeface="Lucida Console" panose="020B0609040504020204" pitchFamily="49" charset="0"/>
              </a:rPr>
              <a:t>.</a:t>
            </a:r>
            <a:r>
              <a:rPr lang="en-GB" dirty="0" err="1">
                <a:solidFill>
                  <a:prstClr val="black"/>
                </a:solidFill>
                <a:latin typeface="Lucida Console" panose="020B0609040504020204" pitchFamily="49" charset="0"/>
              </a:rPr>
              <a:t>Site</a:t>
            </a:r>
            <a:r>
              <a:rPr lang="en-GB" dirty="0">
                <a:solidFill>
                  <a:prstClr val="black"/>
                </a:solidFill>
                <a:latin typeface="Lucida Console" panose="020B0609040504020204" pitchFamily="49" charset="0"/>
              </a:rPr>
              <a:t> </a:t>
            </a:r>
          </a:p>
          <a:p>
            <a:pPr marL="0" indent="0">
              <a:buNone/>
            </a:pP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spoCtx</a:t>
            </a:r>
            <a:r>
              <a:rPr lang="en-GB" dirty="0" err="1">
                <a:solidFill>
                  <a:srgbClr val="696969"/>
                </a:solidFill>
                <a:latin typeface="Lucida Console" panose="020B0609040504020204" pitchFamily="49" charset="0"/>
              </a:rPr>
              <a:t>.</a:t>
            </a:r>
            <a:r>
              <a:rPr lang="en-GB" dirty="0" err="1">
                <a:solidFill>
                  <a:prstClr val="black"/>
                </a:solidFill>
                <a:latin typeface="Lucida Console" panose="020B0609040504020204" pitchFamily="49" charset="0"/>
              </a:rPr>
              <a:t>Load</a:t>
            </a:r>
            <a:r>
              <a:rPr lang="en-GB" dirty="0">
                <a:solidFill>
                  <a:prstClr val="black"/>
                </a:solidFill>
                <a:latin typeface="Lucida Console" panose="020B0609040504020204" pitchFamily="49" charset="0"/>
              </a:rPr>
              <a:t>(</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spoSiteCollection</a:t>
            </a:r>
            <a:r>
              <a:rPr lang="en-GB" dirty="0">
                <a:solidFill>
                  <a:prstClr val="black"/>
                </a:solidFill>
                <a:latin typeface="Lucida Console" panose="020B0609040504020204" pitchFamily="49" charset="0"/>
              </a:rPr>
              <a:t>) </a:t>
            </a:r>
          </a:p>
          <a:p>
            <a:pPr marL="0" indent="0">
              <a:buNone/>
            </a:pP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spoRootWeb</a:t>
            </a:r>
            <a:r>
              <a:rPr lang="en-GB" dirty="0">
                <a:solidFill>
                  <a:srgbClr val="696969"/>
                </a:solidFill>
                <a:latin typeface="Lucida Console" panose="020B0609040504020204" pitchFamily="49" charset="0"/>
              </a:rPr>
              <a:t>=</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spoSiteCollection</a:t>
            </a:r>
            <a:r>
              <a:rPr lang="en-GB" dirty="0" err="1">
                <a:solidFill>
                  <a:srgbClr val="696969"/>
                </a:solidFill>
                <a:latin typeface="Lucida Console" panose="020B0609040504020204" pitchFamily="49" charset="0"/>
              </a:rPr>
              <a:t>.</a:t>
            </a:r>
            <a:r>
              <a:rPr lang="en-GB" dirty="0" err="1">
                <a:solidFill>
                  <a:prstClr val="black"/>
                </a:solidFill>
                <a:latin typeface="Lucida Console" panose="020B0609040504020204" pitchFamily="49" charset="0"/>
              </a:rPr>
              <a:t>RootWeb</a:t>
            </a:r>
            <a:r>
              <a:rPr lang="en-GB" dirty="0">
                <a:solidFill>
                  <a:prstClr val="black"/>
                </a:solidFill>
                <a:latin typeface="Lucida Console" panose="020B0609040504020204" pitchFamily="49" charset="0"/>
              </a:rPr>
              <a:t> </a:t>
            </a:r>
          </a:p>
          <a:p>
            <a:pPr marL="0" indent="0">
              <a:buNone/>
            </a:pP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spoCtx</a:t>
            </a:r>
            <a:r>
              <a:rPr lang="en-GB" dirty="0" err="1">
                <a:solidFill>
                  <a:srgbClr val="696969"/>
                </a:solidFill>
                <a:latin typeface="Lucida Console" panose="020B0609040504020204" pitchFamily="49" charset="0"/>
              </a:rPr>
              <a:t>.</a:t>
            </a:r>
            <a:r>
              <a:rPr lang="en-GB" dirty="0" err="1">
                <a:solidFill>
                  <a:prstClr val="black"/>
                </a:solidFill>
                <a:latin typeface="Lucida Console" panose="020B0609040504020204" pitchFamily="49" charset="0"/>
              </a:rPr>
              <a:t>Load</a:t>
            </a:r>
            <a:r>
              <a:rPr lang="en-GB" dirty="0">
                <a:solidFill>
                  <a:prstClr val="black"/>
                </a:solidFill>
                <a:latin typeface="Lucida Console" panose="020B0609040504020204" pitchFamily="49" charset="0"/>
              </a:rPr>
              <a:t>(</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spoRootWeb</a:t>
            </a:r>
            <a:r>
              <a:rPr lang="en-GB" dirty="0">
                <a:solidFill>
                  <a:prstClr val="black"/>
                </a:solidFill>
                <a:latin typeface="Lucida Console" panose="020B0609040504020204" pitchFamily="49" charset="0"/>
              </a:rPr>
              <a:t>)         </a:t>
            </a:r>
          </a:p>
          <a:p>
            <a:pPr marL="0" indent="0">
              <a:buNone/>
            </a:pP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spoAllSiteProperties</a:t>
            </a:r>
            <a:r>
              <a:rPr lang="en-GB" dirty="0">
                <a:solidFill>
                  <a:srgbClr val="696969"/>
                </a:solidFill>
                <a:latin typeface="Lucida Console" panose="020B0609040504020204" pitchFamily="49" charset="0"/>
              </a:rPr>
              <a:t>=</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spoRootWeb</a:t>
            </a:r>
            <a:r>
              <a:rPr lang="en-GB" dirty="0" err="1">
                <a:solidFill>
                  <a:srgbClr val="696969"/>
                </a:solidFill>
                <a:latin typeface="Lucida Console" panose="020B0609040504020204" pitchFamily="49" charset="0"/>
              </a:rPr>
              <a:t>.</a:t>
            </a:r>
            <a:r>
              <a:rPr lang="en-GB" dirty="0" err="1">
                <a:solidFill>
                  <a:prstClr val="black"/>
                </a:solidFill>
                <a:latin typeface="Lucida Console" panose="020B0609040504020204" pitchFamily="49" charset="0"/>
              </a:rPr>
              <a:t>AllProperties</a:t>
            </a:r>
            <a:r>
              <a:rPr lang="en-GB" dirty="0">
                <a:solidFill>
                  <a:prstClr val="black"/>
                </a:solidFill>
                <a:latin typeface="Lucida Console" panose="020B0609040504020204" pitchFamily="49" charset="0"/>
              </a:rPr>
              <a:t> </a:t>
            </a:r>
          </a:p>
          <a:p>
            <a:pPr marL="0" indent="0">
              <a:buNone/>
            </a:pP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spoCtx</a:t>
            </a:r>
            <a:r>
              <a:rPr lang="en-GB" dirty="0" err="1">
                <a:solidFill>
                  <a:srgbClr val="696969"/>
                </a:solidFill>
                <a:latin typeface="Lucida Console" panose="020B0609040504020204" pitchFamily="49" charset="0"/>
              </a:rPr>
              <a:t>.</a:t>
            </a:r>
            <a:r>
              <a:rPr lang="en-GB" dirty="0" err="1">
                <a:solidFill>
                  <a:prstClr val="black"/>
                </a:solidFill>
                <a:latin typeface="Lucida Console" panose="020B0609040504020204" pitchFamily="49" charset="0"/>
              </a:rPr>
              <a:t>Load</a:t>
            </a:r>
            <a:r>
              <a:rPr lang="en-GB" dirty="0">
                <a:solidFill>
                  <a:prstClr val="black"/>
                </a:solidFill>
                <a:latin typeface="Lucida Console" panose="020B0609040504020204" pitchFamily="49" charset="0"/>
              </a:rPr>
              <a:t>(</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spoAllSiteProperties</a:t>
            </a:r>
            <a:r>
              <a:rPr lang="en-GB" dirty="0">
                <a:solidFill>
                  <a:prstClr val="black"/>
                </a:solidFill>
                <a:latin typeface="Lucida Console" panose="020B0609040504020204" pitchFamily="49" charset="0"/>
              </a:rPr>
              <a:t>) </a:t>
            </a:r>
          </a:p>
          <a:p>
            <a:pPr marL="0" indent="0">
              <a:buNone/>
            </a:pP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spoCtx</a:t>
            </a:r>
            <a:r>
              <a:rPr lang="en-GB" dirty="0" err="1">
                <a:solidFill>
                  <a:srgbClr val="696969"/>
                </a:solidFill>
                <a:latin typeface="Lucida Console" panose="020B0609040504020204" pitchFamily="49" charset="0"/>
              </a:rPr>
              <a:t>.</a:t>
            </a:r>
            <a:r>
              <a:rPr lang="en-GB" dirty="0" err="1">
                <a:solidFill>
                  <a:prstClr val="black"/>
                </a:solidFill>
                <a:latin typeface="Lucida Console" panose="020B0609040504020204" pitchFamily="49" charset="0"/>
              </a:rPr>
              <a:t>ExecuteQuery</a:t>
            </a:r>
            <a:r>
              <a:rPr lang="en-GB" dirty="0">
                <a:solidFill>
                  <a:prstClr val="black"/>
                </a:solidFill>
                <a:latin typeface="Lucida Console" panose="020B0609040504020204" pitchFamily="49" charset="0"/>
              </a:rPr>
              <a:t>()                 </a:t>
            </a:r>
          </a:p>
          <a:p>
            <a:pPr marL="0" indent="0">
              <a:buNone/>
            </a:pP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spoPropertyBagKeys</a:t>
            </a:r>
            <a:r>
              <a:rPr lang="en-GB" dirty="0">
                <a:solidFill>
                  <a:srgbClr val="696969"/>
                </a:solidFill>
                <a:latin typeface="Lucida Console" panose="020B0609040504020204" pitchFamily="49" charset="0"/>
              </a:rPr>
              <a:t>=</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spoAllSiteProperties</a:t>
            </a:r>
            <a:r>
              <a:rPr lang="en-GB" dirty="0" err="1">
                <a:solidFill>
                  <a:srgbClr val="696969"/>
                </a:solidFill>
                <a:latin typeface="Lucida Console" panose="020B0609040504020204" pitchFamily="49" charset="0"/>
              </a:rPr>
              <a:t>.</a:t>
            </a:r>
            <a:r>
              <a:rPr lang="en-GB" dirty="0" err="1">
                <a:solidFill>
                  <a:prstClr val="black"/>
                </a:solidFill>
                <a:latin typeface="Lucida Console" panose="020B0609040504020204" pitchFamily="49" charset="0"/>
              </a:rPr>
              <a:t>FieldValues</a:t>
            </a:r>
            <a:r>
              <a:rPr lang="en-GB" dirty="0" err="1">
                <a:solidFill>
                  <a:srgbClr val="696969"/>
                </a:solidFill>
                <a:latin typeface="Lucida Console" panose="020B0609040504020204" pitchFamily="49" charset="0"/>
              </a:rPr>
              <a:t>.</a:t>
            </a:r>
            <a:r>
              <a:rPr lang="en-GB" dirty="0" err="1">
                <a:solidFill>
                  <a:prstClr val="black"/>
                </a:solidFill>
                <a:latin typeface="Lucida Console" panose="020B0609040504020204" pitchFamily="49" charset="0"/>
              </a:rPr>
              <a:t>Keys</a:t>
            </a:r>
            <a:r>
              <a:rPr lang="en-GB" dirty="0">
                <a:solidFill>
                  <a:prstClr val="black"/>
                </a:solidFill>
                <a:latin typeface="Lucida Console" panose="020B0609040504020204" pitchFamily="49" charset="0"/>
              </a:rPr>
              <a:t>  </a:t>
            </a:r>
            <a:endParaRPr lang="en-GB" dirty="0"/>
          </a:p>
        </p:txBody>
      </p:sp>
    </p:spTree>
    <p:extLst>
      <p:ext uri="{BB962C8B-B14F-4D97-AF65-F5344CB8AC3E}">
        <p14:creationId xmlns:p14="http://schemas.microsoft.com/office/powerpoint/2010/main" val="13020107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33EAE-41AE-4AAA-98B7-2808A168476B}"/>
              </a:ext>
            </a:extLst>
          </p:cNvPr>
          <p:cNvSpPr>
            <a:spLocks noGrp="1"/>
          </p:cNvSpPr>
          <p:nvPr>
            <p:ph type="title"/>
          </p:nvPr>
        </p:nvSpPr>
        <p:spPr/>
        <p:txBody>
          <a:bodyPr/>
          <a:lstStyle/>
          <a:p>
            <a:r>
              <a:rPr lang="en-GB" dirty="0"/>
              <a:t>The Hard Way (Part 3)</a:t>
            </a:r>
          </a:p>
        </p:txBody>
      </p:sp>
      <p:sp>
        <p:nvSpPr>
          <p:cNvPr id="3" name="Content Placeholder 2">
            <a:extLst>
              <a:ext uri="{FF2B5EF4-FFF2-40B4-BE49-F238E27FC236}">
                <a16:creationId xmlns:a16="http://schemas.microsoft.com/office/drawing/2014/main" id="{7E56C57D-E6B9-41E0-80BC-BCDED7C062E6}"/>
              </a:ext>
            </a:extLst>
          </p:cNvPr>
          <p:cNvSpPr>
            <a:spLocks noGrp="1"/>
          </p:cNvSpPr>
          <p:nvPr>
            <p:ph idx="1"/>
          </p:nvPr>
        </p:nvSpPr>
        <p:spPr/>
        <p:txBody>
          <a:bodyPr>
            <a:normAutofit fontScale="92500" lnSpcReduction="20000"/>
          </a:bodyPr>
          <a:lstStyle/>
          <a:p>
            <a:pPr marL="0" indent="0">
              <a:buNone/>
            </a:pPr>
            <a:r>
              <a:rPr lang="en-GB" dirty="0">
                <a:solidFill>
                  <a:srgbClr val="00008B"/>
                </a:solidFill>
                <a:latin typeface="Lucida Console" panose="020B0609040504020204" pitchFamily="49" charset="0"/>
              </a:rPr>
              <a:t>foreach</a:t>
            </a:r>
            <a:r>
              <a:rPr lang="en-GB" dirty="0">
                <a:solidFill>
                  <a:prstClr val="black"/>
                </a:solidFill>
                <a:latin typeface="Lucida Console" panose="020B0609040504020204" pitchFamily="49" charset="0"/>
              </a:rPr>
              <a:t>(</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spoPropertyBagKey</a:t>
            </a:r>
            <a:r>
              <a:rPr lang="en-GB" dirty="0">
                <a:solidFill>
                  <a:prstClr val="black"/>
                </a:solidFill>
                <a:latin typeface="Lucida Console" panose="020B0609040504020204" pitchFamily="49" charset="0"/>
              </a:rPr>
              <a:t> </a:t>
            </a:r>
            <a:r>
              <a:rPr lang="en-GB" dirty="0">
                <a:solidFill>
                  <a:srgbClr val="00008B"/>
                </a:solidFill>
                <a:latin typeface="Lucida Console" panose="020B0609040504020204" pitchFamily="49" charset="0"/>
              </a:rPr>
              <a:t>in</a:t>
            </a: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spoPropertyBagKeys</a:t>
            </a:r>
            <a:r>
              <a:rPr lang="en-GB" dirty="0">
                <a:solidFill>
                  <a:prstClr val="black"/>
                </a:solidFill>
                <a:latin typeface="Lucida Console" panose="020B0609040504020204" pitchFamily="49" charset="0"/>
              </a:rPr>
              <a:t>){ </a:t>
            </a:r>
          </a:p>
          <a:p>
            <a:pPr marL="0" indent="0">
              <a:buNone/>
            </a:pPr>
            <a:r>
              <a:rPr lang="en-GB" dirty="0">
                <a:solidFill>
                  <a:prstClr val="black"/>
                </a:solidFill>
                <a:latin typeface="Lucida Console" panose="020B0609040504020204" pitchFamily="49" charset="0"/>
              </a:rPr>
              <a:t>            </a:t>
            </a:r>
            <a:r>
              <a:rPr lang="en-GB" dirty="0">
                <a:solidFill>
                  <a:srgbClr val="0000FF"/>
                </a:solidFill>
                <a:latin typeface="Lucida Console" panose="020B0609040504020204" pitchFamily="49" charset="0"/>
              </a:rPr>
              <a:t>Write-Host</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a:t>
            </a:r>
            <a:r>
              <a:rPr lang="en-GB" dirty="0" err="1">
                <a:solidFill>
                  <a:srgbClr val="8B0000"/>
                </a:solidFill>
                <a:latin typeface="Lucida Console" panose="020B0609040504020204" pitchFamily="49" charset="0"/>
              </a:rPr>
              <a:t>PropertyBag</a:t>
            </a:r>
            <a:r>
              <a:rPr lang="en-GB" dirty="0">
                <a:solidFill>
                  <a:srgbClr val="8B0000"/>
                </a:solidFill>
                <a:latin typeface="Lucida Console" panose="020B0609040504020204" pitchFamily="49" charset="0"/>
              </a:rPr>
              <a:t> Key: "</a:t>
            </a: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spoPropertyBagKey</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 - </a:t>
            </a:r>
            <a:r>
              <a:rPr lang="en-GB" dirty="0" err="1">
                <a:solidFill>
                  <a:srgbClr val="8B0000"/>
                </a:solidFill>
                <a:latin typeface="Lucida Console" panose="020B0609040504020204" pitchFamily="49" charset="0"/>
              </a:rPr>
              <a:t>PropertyBag</a:t>
            </a:r>
            <a:r>
              <a:rPr lang="en-GB" dirty="0">
                <a:solidFill>
                  <a:srgbClr val="8B0000"/>
                </a:solidFill>
                <a:latin typeface="Lucida Console" panose="020B0609040504020204" pitchFamily="49" charset="0"/>
              </a:rPr>
              <a:t> Value: "</a:t>
            </a: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spoAllSiteProperties</a:t>
            </a:r>
            <a:r>
              <a:rPr lang="en-GB" dirty="0">
                <a:solidFill>
                  <a:srgbClr val="696969"/>
                </a:solidFill>
                <a:latin typeface="Lucida Console" panose="020B0609040504020204" pitchFamily="49" charset="0"/>
              </a:rPr>
              <a:t>[</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spoPropertyBagKey</a:t>
            </a:r>
            <a:r>
              <a:rPr lang="en-GB" dirty="0">
                <a:solidFill>
                  <a:srgbClr val="696969"/>
                </a:solidFill>
                <a:latin typeface="Lucida Console" panose="020B0609040504020204" pitchFamily="49" charset="0"/>
              </a:rPr>
              <a:t>]</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a:t>
            </a:r>
            <a:r>
              <a:rPr lang="en-GB" dirty="0" err="1">
                <a:solidFill>
                  <a:srgbClr val="000080"/>
                </a:solidFill>
                <a:latin typeface="Lucida Console" panose="020B0609040504020204" pitchFamily="49" charset="0"/>
              </a:rPr>
              <a:t>ForegroundColor</a:t>
            </a:r>
            <a:r>
              <a:rPr lang="en-GB" dirty="0">
                <a:solidFill>
                  <a:prstClr val="black"/>
                </a:solidFill>
                <a:latin typeface="Lucida Console" panose="020B0609040504020204" pitchFamily="49" charset="0"/>
              </a:rPr>
              <a:t> </a:t>
            </a:r>
            <a:r>
              <a:rPr lang="en-GB" dirty="0">
                <a:solidFill>
                  <a:srgbClr val="8A2BE2"/>
                </a:solidFill>
                <a:latin typeface="Lucida Console" panose="020B0609040504020204" pitchFamily="49" charset="0"/>
              </a:rPr>
              <a:t>Green</a:t>
            </a:r>
            <a:r>
              <a:rPr lang="en-GB" dirty="0">
                <a:solidFill>
                  <a:prstClr val="black"/>
                </a:solidFill>
                <a:latin typeface="Lucida Console" panose="020B0609040504020204" pitchFamily="49" charset="0"/>
              </a:rPr>
              <a:t> </a:t>
            </a:r>
          </a:p>
          <a:p>
            <a:pPr marL="0" indent="0">
              <a:buNone/>
            </a:pPr>
            <a:r>
              <a:rPr lang="en-GB" dirty="0">
                <a:solidFill>
                  <a:prstClr val="black"/>
                </a:solidFill>
                <a:latin typeface="Lucida Console" panose="020B0609040504020204" pitchFamily="49" charset="0"/>
              </a:rPr>
              <a:t>        }         </a:t>
            </a:r>
          </a:p>
          <a:p>
            <a:pPr marL="0" indent="0">
              <a:buNone/>
            </a:pP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spoCtx</a:t>
            </a:r>
            <a:r>
              <a:rPr lang="en-GB" dirty="0" err="1">
                <a:solidFill>
                  <a:srgbClr val="696969"/>
                </a:solidFill>
                <a:latin typeface="Lucida Console" panose="020B0609040504020204" pitchFamily="49" charset="0"/>
              </a:rPr>
              <a:t>.</a:t>
            </a:r>
            <a:r>
              <a:rPr lang="en-GB" dirty="0" err="1">
                <a:solidFill>
                  <a:prstClr val="black"/>
                </a:solidFill>
                <a:latin typeface="Lucida Console" panose="020B0609040504020204" pitchFamily="49" charset="0"/>
              </a:rPr>
              <a:t>Dispose</a:t>
            </a:r>
            <a:r>
              <a:rPr lang="en-GB" dirty="0">
                <a:solidFill>
                  <a:prstClr val="black"/>
                </a:solidFill>
                <a:latin typeface="Lucida Console" panose="020B0609040504020204" pitchFamily="49" charset="0"/>
              </a:rPr>
              <a:t>() </a:t>
            </a:r>
            <a:br>
              <a:rPr lang="en-GB" dirty="0">
                <a:solidFill>
                  <a:prstClr val="black"/>
                </a:solidFill>
                <a:latin typeface="Lucida Console" panose="020B0609040504020204" pitchFamily="49" charset="0"/>
              </a:rPr>
            </a:br>
            <a:r>
              <a:rPr lang="en-GB" dirty="0">
                <a:solidFill>
                  <a:prstClr val="black"/>
                </a:solidFill>
                <a:latin typeface="Lucida Console" panose="020B0609040504020204" pitchFamily="49" charset="0"/>
              </a:rPr>
              <a:t>    } </a:t>
            </a:r>
            <a:br>
              <a:rPr lang="en-GB" dirty="0">
                <a:solidFill>
                  <a:prstClr val="black"/>
                </a:solidFill>
                <a:latin typeface="Lucida Console" panose="020B0609040504020204" pitchFamily="49" charset="0"/>
              </a:rPr>
            </a:br>
            <a:r>
              <a:rPr lang="en-GB" dirty="0">
                <a:solidFill>
                  <a:prstClr val="black"/>
                </a:solidFill>
                <a:latin typeface="Lucida Console" panose="020B0609040504020204" pitchFamily="49" charset="0"/>
              </a:rPr>
              <a:t>    </a:t>
            </a:r>
            <a:r>
              <a:rPr lang="en-GB" dirty="0">
                <a:solidFill>
                  <a:srgbClr val="00008B"/>
                </a:solidFill>
                <a:latin typeface="Lucida Console" panose="020B0609040504020204" pitchFamily="49" charset="0"/>
              </a:rPr>
              <a:t>catch</a:t>
            </a:r>
            <a:r>
              <a:rPr lang="en-GB" dirty="0">
                <a:solidFill>
                  <a:prstClr val="black"/>
                </a:solidFill>
                <a:latin typeface="Lucida Console" panose="020B0609040504020204" pitchFamily="49" charset="0"/>
              </a:rPr>
              <a:t> </a:t>
            </a:r>
            <a:r>
              <a:rPr lang="en-GB" dirty="0">
                <a:solidFill>
                  <a:srgbClr val="696969"/>
                </a:solidFill>
                <a:latin typeface="Lucida Console" panose="020B0609040504020204" pitchFamily="49" charset="0"/>
              </a:rPr>
              <a:t>[</a:t>
            </a:r>
            <a:r>
              <a:rPr lang="en-GB" dirty="0" err="1">
                <a:solidFill>
                  <a:srgbClr val="006161"/>
                </a:solidFill>
                <a:latin typeface="Lucida Console" panose="020B0609040504020204" pitchFamily="49" charset="0"/>
              </a:rPr>
              <a:t>System.Exception</a:t>
            </a:r>
            <a:r>
              <a:rPr lang="en-GB" dirty="0">
                <a:solidFill>
                  <a:srgbClr val="696969"/>
                </a:solidFill>
                <a:latin typeface="Lucida Console" panose="020B0609040504020204" pitchFamily="49" charset="0"/>
              </a:rPr>
              <a:t>]</a:t>
            </a:r>
            <a:r>
              <a:rPr lang="en-GB" dirty="0">
                <a:solidFill>
                  <a:prstClr val="black"/>
                </a:solidFill>
                <a:latin typeface="Lucida Console" panose="020B0609040504020204" pitchFamily="49" charset="0"/>
              </a:rPr>
              <a:t> </a:t>
            </a:r>
          </a:p>
          <a:p>
            <a:pPr marL="0" indent="0">
              <a:buNone/>
            </a:pPr>
            <a:r>
              <a:rPr lang="en-GB" dirty="0">
                <a:solidFill>
                  <a:prstClr val="black"/>
                </a:solidFill>
                <a:latin typeface="Lucida Console" panose="020B0609040504020204" pitchFamily="49" charset="0"/>
              </a:rPr>
              <a:t>    { </a:t>
            </a:r>
            <a:br>
              <a:rPr lang="en-GB" dirty="0">
                <a:solidFill>
                  <a:prstClr val="black"/>
                </a:solidFill>
                <a:latin typeface="Lucida Console" panose="020B0609040504020204" pitchFamily="49" charset="0"/>
              </a:rPr>
            </a:br>
            <a:r>
              <a:rPr lang="en-GB" dirty="0">
                <a:solidFill>
                  <a:prstClr val="black"/>
                </a:solidFill>
                <a:latin typeface="Lucida Console" panose="020B0609040504020204" pitchFamily="49" charset="0"/>
              </a:rPr>
              <a:t>        </a:t>
            </a:r>
            <a:r>
              <a:rPr lang="en-GB" dirty="0">
                <a:solidFill>
                  <a:srgbClr val="0000FF"/>
                </a:solidFill>
                <a:latin typeface="Lucida Console" panose="020B0609040504020204" pitchFamily="49" charset="0"/>
              </a:rPr>
              <a:t>write-host</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-f</a:t>
            </a:r>
            <a:r>
              <a:rPr lang="en-GB" dirty="0">
                <a:solidFill>
                  <a:prstClr val="black"/>
                </a:solidFill>
                <a:latin typeface="Lucida Console" panose="020B0609040504020204" pitchFamily="49" charset="0"/>
              </a:rPr>
              <a:t> </a:t>
            </a:r>
            <a:r>
              <a:rPr lang="en-GB" dirty="0">
                <a:solidFill>
                  <a:srgbClr val="8A2BE2"/>
                </a:solidFill>
                <a:latin typeface="Lucida Console" panose="020B0609040504020204" pitchFamily="49" charset="0"/>
              </a:rPr>
              <a:t>red</a:t>
            </a: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$_</a:t>
            </a:r>
            <a:r>
              <a:rPr lang="en-GB" dirty="0">
                <a:solidFill>
                  <a:srgbClr val="696969"/>
                </a:solidFill>
                <a:latin typeface="Lucida Console" panose="020B0609040504020204" pitchFamily="49" charset="0"/>
              </a:rPr>
              <a:t>.</a:t>
            </a:r>
            <a:r>
              <a:rPr lang="en-GB" dirty="0" err="1">
                <a:solidFill>
                  <a:prstClr val="black"/>
                </a:solidFill>
                <a:latin typeface="Lucida Console" panose="020B0609040504020204" pitchFamily="49" charset="0"/>
              </a:rPr>
              <a:t>Exception</a:t>
            </a:r>
            <a:r>
              <a:rPr lang="en-GB" dirty="0" err="1">
                <a:solidFill>
                  <a:srgbClr val="696969"/>
                </a:solidFill>
                <a:latin typeface="Lucida Console" panose="020B0609040504020204" pitchFamily="49" charset="0"/>
              </a:rPr>
              <a:t>.</a:t>
            </a:r>
            <a:r>
              <a:rPr lang="en-GB" dirty="0" err="1">
                <a:solidFill>
                  <a:prstClr val="black"/>
                </a:solidFill>
                <a:latin typeface="Lucida Console" panose="020B0609040504020204" pitchFamily="49" charset="0"/>
              </a:rPr>
              <a:t>ToString</a:t>
            </a:r>
            <a:r>
              <a:rPr lang="en-GB" dirty="0">
                <a:solidFill>
                  <a:prstClr val="black"/>
                </a:solidFill>
                <a:latin typeface="Lucida Console" panose="020B0609040504020204" pitchFamily="49" charset="0"/>
              </a:rPr>
              <a:t>()    </a:t>
            </a:r>
            <a:br>
              <a:rPr lang="en-GB" dirty="0">
                <a:solidFill>
                  <a:prstClr val="black"/>
                </a:solidFill>
                <a:latin typeface="Lucida Console" panose="020B0609040504020204" pitchFamily="49" charset="0"/>
              </a:rPr>
            </a:br>
            <a:r>
              <a:rPr lang="en-GB" dirty="0">
                <a:solidFill>
                  <a:prstClr val="black"/>
                </a:solidFill>
                <a:latin typeface="Lucida Console" panose="020B0609040504020204" pitchFamily="49" charset="0"/>
              </a:rPr>
              <a:t>    }     </a:t>
            </a:r>
            <a:br>
              <a:rPr lang="en-GB" dirty="0">
                <a:solidFill>
                  <a:prstClr val="black"/>
                </a:solidFill>
                <a:latin typeface="Lucida Console" panose="020B0609040504020204" pitchFamily="49" charset="0"/>
              </a:rPr>
            </a:br>
            <a:r>
              <a:rPr lang="en-GB" dirty="0">
                <a:solidFill>
                  <a:prstClr val="black"/>
                </a:solidFill>
                <a:latin typeface="Lucida Console" panose="020B0609040504020204" pitchFamily="49" charset="0"/>
              </a:rPr>
              <a:t>} </a:t>
            </a:r>
            <a:endParaRPr lang="en-GB" dirty="0"/>
          </a:p>
        </p:txBody>
      </p:sp>
    </p:spTree>
    <p:extLst>
      <p:ext uri="{BB962C8B-B14F-4D97-AF65-F5344CB8AC3E}">
        <p14:creationId xmlns:p14="http://schemas.microsoft.com/office/powerpoint/2010/main" val="4090812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A3879-7506-4183-9A9E-9DFF6E647B1E}"/>
              </a:ext>
            </a:extLst>
          </p:cNvPr>
          <p:cNvSpPr>
            <a:spLocks noGrp="1"/>
          </p:cNvSpPr>
          <p:nvPr>
            <p:ph type="title"/>
          </p:nvPr>
        </p:nvSpPr>
        <p:spPr/>
        <p:txBody>
          <a:bodyPr/>
          <a:lstStyle/>
          <a:p>
            <a:r>
              <a:rPr lang="en-GB" dirty="0"/>
              <a:t>And Now actually Call The Function…</a:t>
            </a:r>
          </a:p>
        </p:txBody>
      </p:sp>
      <p:sp>
        <p:nvSpPr>
          <p:cNvPr id="3" name="Content Placeholder 2">
            <a:extLst>
              <a:ext uri="{FF2B5EF4-FFF2-40B4-BE49-F238E27FC236}">
                <a16:creationId xmlns:a16="http://schemas.microsoft.com/office/drawing/2014/main" id="{07A6C944-5E5A-4ABA-8625-0EBFC321FFC0}"/>
              </a:ext>
            </a:extLst>
          </p:cNvPr>
          <p:cNvSpPr>
            <a:spLocks noGrp="1"/>
          </p:cNvSpPr>
          <p:nvPr>
            <p:ph idx="1"/>
          </p:nvPr>
        </p:nvSpPr>
        <p:spPr/>
        <p:txBody>
          <a:bodyPr>
            <a:normAutofit fontScale="85000" lnSpcReduction="20000"/>
          </a:bodyPr>
          <a:lstStyle/>
          <a:p>
            <a:pPr marL="0" indent="0">
              <a:buNone/>
            </a:pPr>
            <a:r>
              <a:rPr lang="en-GB" dirty="0">
                <a:solidFill>
                  <a:srgbClr val="006400"/>
                </a:solidFill>
                <a:latin typeface="Lucida Console" panose="020B0609040504020204" pitchFamily="49" charset="0"/>
              </a:rPr>
              <a:t>#Required Parameters </a:t>
            </a:r>
            <a:endParaRPr lang="en-GB" dirty="0">
              <a:solidFill>
                <a:prstClr val="black"/>
              </a:solidFill>
              <a:latin typeface="Lucida Console" panose="020B0609040504020204" pitchFamily="49" charset="0"/>
            </a:endParaRPr>
          </a:p>
          <a:p>
            <a:pPr marL="0" indent="0">
              <a:buNone/>
            </a:pPr>
            <a:r>
              <a:rPr lang="fr-FR" dirty="0">
                <a:solidFill>
                  <a:srgbClr val="A82D00"/>
                </a:solidFill>
                <a:latin typeface="Lucida Console" panose="020B0609040504020204" pitchFamily="49" charset="0"/>
              </a:rPr>
              <a:t>$</a:t>
            </a:r>
            <a:r>
              <a:rPr lang="fr-FR" dirty="0" err="1">
                <a:solidFill>
                  <a:srgbClr val="A82D00"/>
                </a:solidFill>
                <a:latin typeface="Lucida Console" panose="020B0609040504020204" pitchFamily="49" charset="0"/>
              </a:rPr>
              <a:t>SiteUrl</a:t>
            </a:r>
            <a:r>
              <a:rPr lang="fr-FR" dirty="0">
                <a:solidFill>
                  <a:prstClr val="black"/>
                </a:solidFill>
                <a:latin typeface="Lucida Console" panose="020B0609040504020204" pitchFamily="49" charset="0"/>
              </a:rPr>
              <a:t> </a:t>
            </a:r>
            <a:r>
              <a:rPr lang="fr-FR" dirty="0">
                <a:solidFill>
                  <a:srgbClr val="696969"/>
                </a:solidFill>
                <a:latin typeface="Lucida Console" panose="020B0609040504020204" pitchFamily="49" charset="0"/>
              </a:rPr>
              <a:t>=</a:t>
            </a:r>
            <a:r>
              <a:rPr lang="fr-FR" dirty="0">
                <a:solidFill>
                  <a:prstClr val="black"/>
                </a:solidFill>
                <a:latin typeface="Lucida Console" panose="020B0609040504020204" pitchFamily="49" charset="0"/>
              </a:rPr>
              <a:t> </a:t>
            </a:r>
            <a:r>
              <a:rPr lang="fr-FR" dirty="0">
                <a:solidFill>
                  <a:srgbClr val="8B0000"/>
                </a:solidFill>
                <a:latin typeface="Lucida Console" panose="020B0609040504020204" pitchFamily="49" charset="0"/>
              </a:rPr>
              <a:t>"https://&lt;Office365Domain&gt;.sharepoint.com/sites/Test/"</a:t>
            </a:r>
            <a:r>
              <a:rPr lang="fr-FR" dirty="0">
                <a:solidFill>
                  <a:prstClr val="black"/>
                </a:solidFill>
                <a:latin typeface="Lucida Console" panose="020B0609040504020204" pitchFamily="49" charset="0"/>
              </a:rPr>
              <a:t>  </a:t>
            </a:r>
          </a:p>
          <a:p>
            <a:pPr marL="0" indent="0">
              <a:buNone/>
            </a:pP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UserName</a:t>
            </a:r>
            <a:r>
              <a:rPr lang="en-GB" dirty="0">
                <a:solidFill>
                  <a:prstClr val="black"/>
                </a:solidFill>
                <a:latin typeface="Lucida Console" panose="020B0609040504020204" pitchFamily="49" charset="0"/>
              </a:rPr>
              <a:t> </a:t>
            </a:r>
            <a:r>
              <a:rPr lang="en-GB" dirty="0">
                <a:solidFill>
                  <a:srgbClr val="696969"/>
                </a:solidFill>
                <a:latin typeface="Lucida Console" panose="020B0609040504020204" pitchFamily="49" charset="0"/>
              </a:rPr>
              <a:t>=</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"&lt;Office365User@Office365Domain.SharePoint.com&gt;"</a:t>
            </a:r>
            <a:r>
              <a:rPr lang="en-GB" dirty="0">
                <a:solidFill>
                  <a:prstClr val="black"/>
                </a:solidFill>
                <a:latin typeface="Lucida Console" panose="020B0609040504020204" pitchFamily="49" charset="0"/>
              </a:rPr>
              <a:t>  </a:t>
            </a:r>
          </a:p>
          <a:p>
            <a:pPr marL="0" indent="0">
              <a:buNone/>
            </a:pPr>
            <a:r>
              <a:rPr lang="en-GB" dirty="0">
                <a:solidFill>
                  <a:srgbClr val="006400"/>
                </a:solidFill>
                <a:latin typeface="Lucida Console" panose="020B0609040504020204" pitchFamily="49" charset="0"/>
              </a:rPr>
              <a:t>#$Password = Read-Host -Prompt "Enter your password: " -</a:t>
            </a:r>
            <a:r>
              <a:rPr lang="en-GB" dirty="0" err="1">
                <a:solidFill>
                  <a:srgbClr val="006400"/>
                </a:solidFill>
                <a:latin typeface="Lucida Console" panose="020B0609040504020204" pitchFamily="49" charset="0"/>
              </a:rPr>
              <a:t>AsSecureString</a:t>
            </a:r>
            <a:r>
              <a:rPr lang="en-GB" dirty="0">
                <a:solidFill>
                  <a:srgbClr val="006400"/>
                </a:solidFill>
                <a:latin typeface="Lucida Console" panose="020B0609040504020204" pitchFamily="49" charset="0"/>
              </a:rPr>
              <a:t>   </a:t>
            </a:r>
            <a:endParaRPr lang="en-GB" dirty="0">
              <a:solidFill>
                <a:prstClr val="black"/>
              </a:solidFill>
              <a:latin typeface="Lucida Console" panose="020B0609040504020204" pitchFamily="49" charset="0"/>
            </a:endParaRPr>
          </a:p>
          <a:p>
            <a:pPr marL="0" indent="0">
              <a:buNone/>
            </a:pPr>
            <a:r>
              <a:rPr lang="en-GB" dirty="0">
                <a:solidFill>
                  <a:srgbClr val="A82D00"/>
                </a:solidFill>
                <a:latin typeface="Lucida Console" panose="020B0609040504020204" pitchFamily="49" charset="0"/>
              </a:rPr>
              <a:t>$Password</a:t>
            </a:r>
            <a:r>
              <a:rPr lang="en-GB" dirty="0">
                <a:solidFill>
                  <a:srgbClr val="696969"/>
                </a:solidFill>
                <a:latin typeface="Lucida Console" panose="020B0609040504020204" pitchFamily="49" charset="0"/>
              </a:rPr>
              <a:t>=</a:t>
            </a:r>
            <a:r>
              <a:rPr lang="en-GB" dirty="0" err="1">
                <a:solidFill>
                  <a:srgbClr val="0000FF"/>
                </a:solidFill>
                <a:latin typeface="Lucida Console" panose="020B0609040504020204" pitchFamily="49" charset="0"/>
              </a:rPr>
              <a:t>convertto-securestring</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"&lt;Office365_Password&gt;"</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a:t>
            </a:r>
            <a:r>
              <a:rPr lang="en-GB" dirty="0" err="1">
                <a:solidFill>
                  <a:srgbClr val="000080"/>
                </a:solidFill>
                <a:latin typeface="Lucida Console" panose="020B0609040504020204" pitchFamily="49" charset="0"/>
              </a:rPr>
              <a:t>asplaintext</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-force</a:t>
            </a:r>
            <a:r>
              <a:rPr lang="en-GB" dirty="0">
                <a:solidFill>
                  <a:prstClr val="black"/>
                </a:solidFill>
                <a:latin typeface="Lucida Console" panose="020B0609040504020204" pitchFamily="49" charset="0"/>
              </a:rPr>
              <a:t> </a:t>
            </a:r>
          </a:p>
          <a:p>
            <a:pPr marL="0" indent="0">
              <a:buNone/>
            </a:pPr>
            <a:r>
              <a:rPr lang="en-GB" dirty="0">
                <a:solidFill>
                  <a:prstClr val="black"/>
                </a:solidFill>
                <a:latin typeface="Lucida Console" panose="020B0609040504020204" pitchFamily="49" charset="0"/>
              </a:rPr>
              <a:t> </a:t>
            </a:r>
          </a:p>
          <a:p>
            <a:pPr marL="0" indent="0">
              <a:buNone/>
            </a:pPr>
            <a:r>
              <a:rPr lang="en-GB" dirty="0" err="1">
                <a:solidFill>
                  <a:srgbClr val="0000FF"/>
                </a:solidFill>
                <a:latin typeface="Lucida Console" panose="020B0609040504020204" pitchFamily="49" charset="0"/>
              </a:rPr>
              <a:t>ReadSPO-PropertyBags</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a:t>
            </a:r>
            <a:r>
              <a:rPr lang="en-GB" dirty="0" err="1">
                <a:solidFill>
                  <a:srgbClr val="000080"/>
                </a:solidFill>
                <a:latin typeface="Lucida Console" panose="020B0609040504020204" pitchFamily="49" charset="0"/>
              </a:rPr>
              <a:t>sSiteUrl</a:t>
            </a: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SiteUrl</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a:t>
            </a:r>
            <a:r>
              <a:rPr lang="en-GB" dirty="0" err="1">
                <a:solidFill>
                  <a:srgbClr val="000080"/>
                </a:solidFill>
                <a:latin typeface="Lucida Console" panose="020B0609040504020204" pitchFamily="49" charset="0"/>
              </a:rPr>
              <a:t>sUserName</a:t>
            </a: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UserName</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a:t>
            </a:r>
            <a:r>
              <a:rPr lang="en-GB" dirty="0" err="1">
                <a:solidFill>
                  <a:srgbClr val="000080"/>
                </a:solidFill>
                <a:latin typeface="Lucida Console" panose="020B0609040504020204" pitchFamily="49" charset="0"/>
              </a:rPr>
              <a:t>sPassword</a:t>
            </a: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$Password</a:t>
            </a:r>
            <a:r>
              <a:rPr lang="en-GB" dirty="0">
                <a:solidFill>
                  <a:prstClr val="black"/>
                </a:solidFill>
                <a:latin typeface="Lucida Console" panose="020B0609040504020204" pitchFamily="49" charset="0"/>
              </a:rPr>
              <a:t> </a:t>
            </a:r>
          </a:p>
          <a:p>
            <a:endParaRPr lang="en-GB" dirty="0"/>
          </a:p>
        </p:txBody>
      </p:sp>
    </p:spTree>
    <p:extLst>
      <p:ext uri="{BB962C8B-B14F-4D97-AF65-F5344CB8AC3E}">
        <p14:creationId xmlns:p14="http://schemas.microsoft.com/office/powerpoint/2010/main" val="20290341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E50830-CCAD-40D9-8F4E-29C8DB9A4B1A}"/>
              </a:ext>
            </a:extLst>
          </p:cNvPr>
          <p:cNvSpPr>
            <a:spLocks noGrp="1"/>
          </p:cNvSpPr>
          <p:nvPr>
            <p:ph type="title"/>
          </p:nvPr>
        </p:nvSpPr>
        <p:spPr/>
        <p:txBody>
          <a:bodyPr/>
          <a:lstStyle/>
          <a:p>
            <a:r>
              <a:rPr lang="en-GB" dirty="0"/>
              <a:t>Recap</a:t>
            </a:r>
          </a:p>
        </p:txBody>
      </p:sp>
      <p:sp>
        <p:nvSpPr>
          <p:cNvPr id="5" name="Text Placeholder 4">
            <a:extLst>
              <a:ext uri="{FF2B5EF4-FFF2-40B4-BE49-F238E27FC236}">
                <a16:creationId xmlns:a16="http://schemas.microsoft.com/office/drawing/2014/main" id="{0E9515B5-4C8D-411F-ABB7-BE7F9BDF47C2}"/>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7500806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91265-196A-4F34-A05F-B34A83F81F84}"/>
              </a:ext>
            </a:extLst>
          </p:cNvPr>
          <p:cNvSpPr>
            <a:spLocks noGrp="1"/>
          </p:cNvSpPr>
          <p:nvPr>
            <p:ph type="title"/>
          </p:nvPr>
        </p:nvSpPr>
        <p:spPr/>
        <p:txBody>
          <a:bodyPr/>
          <a:lstStyle/>
          <a:p>
            <a:r>
              <a:rPr lang="en-GB" dirty="0"/>
              <a:t>Recap</a:t>
            </a:r>
          </a:p>
        </p:txBody>
      </p:sp>
      <p:sp>
        <p:nvSpPr>
          <p:cNvPr id="3" name="Content Placeholder 2">
            <a:extLst>
              <a:ext uri="{FF2B5EF4-FFF2-40B4-BE49-F238E27FC236}">
                <a16:creationId xmlns:a16="http://schemas.microsoft.com/office/drawing/2014/main" id="{AE61E31C-3F3C-4F39-8672-9F89CB6C3629}"/>
              </a:ext>
            </a:extLst>
          </p:cNvPr>
          <p:cNvSpPr>
            <a:spLocks noGrp="1"/>
          </p:cNvSpPr>
          <p:nvPr>
            <p:ph idx="1"/>
          </p:nvPr>
        </p:nvSpPr>
        <p:spPr/>
        <p:txBody>
          <a:bodyPr/>
          <a:lstStyle/>
          <a:p>
            <a:r>
              <a:rPr lang="en-GB" dirty="0"/>
              <a:t>PnP PowerShell is incredibly powerful</a:t>
            </a:r>
          </a:p>
          <a:p>
            <a:endParaRPr lang="en-GB" dirty="0"/>
          </a:p>
          <a:p>
            <a:r>
              <a:rPr lang="en-GB" dirty="0"/>
              <a:t>PnP PowerShell is significantly quicker and easier to write than other methods of automation</a:t>
            </a:r>
          </a:p>
          <a:p>
            <a:endParaRPr lang="en-GB" dirty="0"/>
          </a:p>
          <a:p>
            <a:r>
              <a:rPr lang="en-GB" dirty="0"/>
              <a:t>There are still things that PnP PowerShell cannot do. In many cases CSOM PowerShell also cannot do them.</a:t>
            </a:r>
          </a:p>
        </p:txBody>
      </p:sp>
    </p:spTree>
    <p:extLst>
      <p:ext uri="{BB962C8B-B14F-4D97-AF65-F5344CB8AC3E}">
        <p14:creationId xmlns:p14="http://schemas.microsoft.com/office/powerpoint/2010/main" val="27439151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2D5AD4-F095-44BC-B517-0DC2F034C34B}"/>
              </a:ext>
            </a:extLst>
          </p:cNvPr>
          <p:cNvSpPr>
            <a:spLocks noGrp="1"/>
          </p:cNvSpPr>
          <p:nvPr>
            <p:ph type="title"/>
          </p:nvPr>
        </p:nvSpPr>
        <p:spPr/>
        <p:txBody>
          <a:bodyPr/>
          <a:lstStyle/>
          <a:p>
            <a:r>
              <a:rPr lang="en-GB" dirty="0"/>
              <a:t>Questions?</a:t>
            </a:r>
          </a:p>
        </p:txBody>
      </p:sp>
      <p:sp>
        <p:nvSpPr>
          <p:cNvPr id="5" name="Text Placeholder 4">
            <a:extLst>
              <a:ext uri="{FF2B5EF4-FFF2-40B4-BE49-F238E27FC236}">
                <a16:creationId xmlns:a16="http://schemas.microsoft.com/office/drawing/2014/main" id="{DDDEF76D-1D2E-427C-B517-995153897BEA}"/>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441330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7ADB1-B02D-46BE-86BE-527B8705C311}"/>
              </a:ext>
            </a:extLst>
          </p:cNvPr>
          <p:cNvSpPr>
            <a:spLocks noGrp="1"/>
          </p:cNvSpPr>
          <p:nvPr>
            <p:ph type="title"/>
          </p:nvPr>
        </p:nvSpPr>
        <p:spPr/>
        <p:txBody>
          <a:bodyPr/>
          <a:lstStyle/>
          <a:p>
            <a:r>
              <a:rPr lang="en-GB" dirty="0"/>
              <a:t>PowerShell Options</a:t>
            </a:r>
          </a:p>
        </p:txBody>
      </p:sp>
      <p:sp>
        <p:nvSpPr>
          <p:cNvPr id="3" name="Content Placeholder 2">
            <a:extLst>
              <a:ext uri="{FF2B5EF4-FFF2-40B4-BE49-F238E27FC236}">
                <a16:creationId xmlns:a16="http://schemas.microsoft.com/office/drawing/2014/main" id="{61883B2D-C1B3-4B72-9AB9-7102E11816E7}"/>
              </a:ext>
            </a:extLst>
          </p:cNvPr>
          <p:cNvSpPr>
            <a:spLocks noGrp="1"/>
          </p:cNvSpPr>
          <p:nvPr>
            <p:ph idx="1"/>
          </p:nvPr>
        </p:nvSpPr>
        <p:spPr/>
        <p:txBody>
          <a:bodyPr>
            <a:normAutofit fontScale="92500" lnSpcReduction="10000"/>
          </a:bodyPr>
          <a:lstStyle/>
          <a:p>
            <a:r>
              <a:rPr lang="en-GB" dirty="0"/>
              <a:t>SharePoint Online Management Shell</a:t>
            </a:r>
          </a:p>
          <a:p>
            <a:pPr lvl="1"/>
            <a:r>
              <a:rPr lang="en-GB" dirty="0"/>
              <a:t>Basic, tenant level admin</a:t>
            </a:r>
          </a:p>
          <a:p>
            <a:r>
              <a:rPr lang="en-GB" dirty="0"/>
              <a:t>SharePoint PnP PowerShell</a:t>
            </a:r>
          </a:p>
          <a:p>
            <a:pPr lvl="1"/>
            <a:r>
              <a:rPr lang="en-GB" dirty="0"/>
              <a:t>Far more fully featured</a:t>
            </a:r>
          </a:p>
          <a:p>
            <a:pPr lvl="1"/>
            <a:r>
              <a:rPr lang="en-GB" dirty="0"/>
              <a:t>Maturing rapidly</a:t>
            </a:r>
          </a:p>
          <a:p>
            <a:r>
              <a:rPr lang="en-GB" dirty="0"/>
              <a:t>CSOM PowerShell</a:t>
            </a:r>
          </a:p>
          <a:p>
            <a:pPr lvl="1"/>
            <a:r>
              <a:rPr lang="en-GB" dirty="0"/>
              <a:t>Roll-your-own</a:t>
            </a:r>
          </a:p>
          <a:p>
            <a:pPr lvl="1"/>
            <a:r>
              <a:rPr lang="en-GB" dirty="0"/>
              <a:t>More complex</a:t>
            </a:r>
          </a:p>
          <a:p>
            <a:pPr lvl="1"/>
            <a:r>
              <a:rPr lang="en-GB" dirty="0"/>
              <a:t>The only option for items not covered by the above frameworks</a:t>
            </a:r>
          </a:p>
          <a:p>
            <a:endParaRPr lang="en-GB" dirty="0"/>
          </a:p>
          <a:p>
            <a:r>
              <a:rPr lang="en-GB" dirty="0"/>
              <a:t>Also Office 365 PowerShell for user and license administration</a:t>
            </a:r>
          </a:p>
        </p:txBody>
      </p:sp>
    </p:spTree>
    <p:extLst>
      <p:ext uri="{BB962C8B-B14F-4D97-AF65-F5344CB8AC3E}">
        <p14:creationId xmlns:p14="http://schemas.microsoft.com/office/powerpoint/2010/main" val="10331652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690EC3-8802-49EE-81B9-BD12E573C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8385" y="5214166"/>
            <a:ext cx="646717" cy="1018801"/>
          </a:xfrm>
          <a:prstGeom prst="rect">
            <a:avLst/>
          </a:prstGeom>
        </p:spPr>
      </p:pic>
      <p:pic>
        <p:nvPicPr>
          <p:cNvPr id="10" name="Picture 9">
            <a:extLst>
              <a:ext uri="{FF2B5EF4-FFF2-40B4-BE49-F238E27FC236}">
                <a16:creationId xmlns:a16="http://schemas.microsoft.com/office/drawing/2014/main" id="{7F8CEABB-4E71-4815-96D0-EB8DF0B3DD45}"/>
              </a:ext>
            </a:extLst>
          </p:cNvPr>
          <p:cNvPicPr>
            <a:picLocks noChangeAspect="1"/>
          </p:cNvPicPr>
          <p:nvPr/>
        </p:nvPicPr>
        <p:blipFill>
          <a:blip r:embed="rId3"/>
          <a:stretch>
            <a:fillRect/>
          </a:stretch>
        </p:blipFill>
        <p:spPr>
          <a:xfrm>
            <a:off x="5853274" y="2534682"/>
            <a:ext cx="785399" cy="792000"/>
          </a:xfrm>
          <a:prstGeom prst="rect">
            <a:avLst/>
          </a:prstGeom>
        </p:spPr>
      </p:pic>
      <p:pic>
        <p:nvPicPr>
          <p:cNvPr id="11" name="Picture 10">
            <a:extLst>
              <a:ext uri="{FF2B5EF4-FFF2-40B4-BE49-F238E27FC236}">
                <a16:creationId xmlns:a16="http://schemas.microsoft.com/office/drawing/2014/main" id="{324B87D6-F97F-46F7-8ABF-48E70197D681}"/>
              </a:ext>
            </a:extLst>
          </p:cNvPr>
          <p:cNvPicPr>
            <a:picLocks noChangeAspect="1"/>
          </p:cNvPicPr>
          <p:nvPr/>
        </p:nvPicPr>
        <p:blipFill>
          <a:blip r:embed="rId4"/>
          <a:stretch>
            <a:fillRect/>
          </a:stretch>
        </p:blipFill>
        <p:spPr>
          <a:xfrm>
            <a:off x="5853275" y="3748681"/>
            <a:ext cx="785399" cy="792000"/>
          </a:xfrm>
          <a:prstGeom prst="rect">
            <a:avLst/>
          </a:prstGeom>
        </p:spPr>
      </p:pic>
      <p:sp>
        <p:nvSpPr>
          <p:cNvPr id="12" name="TextBox 11">
            <a:extLst>
              <a:ext uri="{FF2B5EF4-FFF2-40B4-BE49-F238E27FC236}">
                <a16:creationId xmlns:a16="http://schemas.microsoft.com/office/drawing/2014/main" id="{1E7C5ED3-0F37-4946-A0CD-F3432C73563E}"/>
              </a:ext>
            </a:extLst>
          </p:cNvPr>
          <p:cNvSpPr txBox="1"/>
          <p:nvPr/>
        </p:nvSpPr>
        <p:spPr>
          <a:xfrm>
            <a:off x="6800043" y="2710757"/>
            <a:ext cx="1326004" cy="430887"/>
          </a:xfrm>
          <a:prstGeom prst="rect">
            <a:avLst/>
          </a:prstGeom>
          <a:noFill/>
        </p:spPr>
        <p:txBody>
          <a:bodyPr wrap="none" rtlCol="0">
            <a:spAutoFit/>
          </a:bodyPr>
          <a:lstStyle/>
          <a:p>
            <a:r>
              <a:rPr lang="en-GB" sz="2200" dirty="0"/>
              <a:t>@W4050</a:t>
            </a:r>
          </a:p>
        </p:txBody>
      </p:sp>
      <p:sp>
        <p:nvSpPr>
          <p:cNvPr id="13" name="TextBox 12">
            <a:extLst>
              <a:ext uri="{FF2B5EF4-FFF2-40B4-BE49-F238E27FC236}">
                <a16:creationId xmlns:a16="http://schemas.microsoft.com/office/drawing/2014/main" id="{1B9035C9-4132-44E2-9A4F-284405BD76F0}"/>
              </a:ext>
            </a:extLst>
          </p:cNvPr>
          <p:cNvSpPr txBox="1"/>
          <p:nvPr/>
        </p:nvSpPr>
        <p:spPr>
          <a:xfrm>
            <a:off x="6800043" y="3947906"/>
            <a:ext cx="5174815" cy="430887"/>
          </a:xfrm>
          <a:prstGeom prst="rect">
            <a:avLst/>
          </a:prstGeom>
          <a:noFill/>
        </p:spPr>
        <p:txBody>
          <a:bodyPr wrap="none" rtlCol="0">
            <a:spAutoFit/>
          </a:bodyPr>
          <a:lstStyle/>
          <a:p>
            <a:r>
              <a:rPr lang="en-GB" sz="2200" dirty="0"/>
              <a:t>blogs.blackmarble.co.uk/blogs/</a:t>
            </a:r>
            <a:r>
              <a:rPr lang="en-GB" sz="2200" dirty="0" err="1"/>
              <a:t>adawson</a:t>
            </a:r>
            <a:endParaRPr lang="en-GB" sz="2200" dirty="0"/>
          </a:p>
        </p:txBody>
      </p:sp>
      <p:sp>
        <p:nvSpPr>
          <p:cNvPr id="2" name="Title 1">
            <a:extLst>
              <a:ext uri="{FF2B5EF4-FFF2-40B4-BE49-F238E27FC236}">
                <a16:creationId xmlns:a16="http://schemas.microsoft.com/office/drawing/2014/main" id="{9CA7C669-07A7-400A-8656-49C640896142}"/>
              </a:ext>
            </a:extLst>
          </p:cNvPr>
          <p:cNvSpPr>
            <a:spLocks noGrp="1"/>
          </p:cNvSpPr>
          <p:nvPr>
            <p:ph type="title"/>
          </p:nvPr>
        </p:nvSpPr>
        <p:spPr>
          <a:xfrm>
            <a:off x="5602146" y="758662"/>
            <a:ext cx="6372712" cy="1325563"/>
          </a:xfrm>
        </p:spPr>
        <p:txBody>
          <a:bodyPr/>
          <a:lstStyle/>
          <a:p>
            <a:r>
              <a:rPr lang="en-GB" dirty="0"/>
              <a:t>Questions?</a:t>
            </a:r>
          </a:p>
        </p:txBody>
      </p:sp>
      <p:pic>
        <p:nvPicPr>
          <p:cNvPr id="14" name="Picture 13" descr="A picture containing toy&#10;&#10;Description generated with high confidence">
            <a:extLst>
              <a:ext uri="{FF2B5EF4-FFF2-40B4-BE49-F238E27FC236}">
                <a16:creationId xmlns:a16="http://schemas.microsoft.com/office/drawing/2014/main" id="{E30AB263-869A-4F5C-9457-CB924CABE2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0639" y="311728"/>
            <a:ext cx="3161699" cy="6234545"/>
          </a:xfrm>
          <a:prstGeom prst="rect">
            <a:avLst/>
          </a:prstGeom>
        </p:spPr>
      </p:pic>
    </p:spTree>
    <p:extLst>
      <p:ext uri="{BB962C8B-B14F-4D97-AF65-F5344CB8AC3E}">
        <p14:creationId xmlns:p14="http://schemas.microsoft.com/office/powerpoint/2010/main" val="279864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8069A-3490-4595-87E2-C623BD938B93}"/>
              </a:ext>
            </a:extLst>
          </p:cNvPr>
          <p:cNvSpPr>
            <a:spLocks noGrp="1"/>
          </p:cNvSpPr>
          <p:nvPr>
            <p:ph type="title"/>
          </p:nvPr>
        </p:nvSpPr>
        <p:spPr/>
        <p:txBody>
          <a:bodyPr/>
          <a:lstStyle/>
          <a:p>
            <a:r>
              <a:rPr lang="en-GB" dirty="0"/>
              <a:t>Obtaining and Installing</a:t>
            </a:r>
          </a:p>
        </p:txBody>
      </p:sp>
      <p:sp>
        <p:nvSpPr>
          <p:cNvPr id="3" name="Content Placeholder 2">
            <a:extLst>
              <a:ext uri="{FF2B5EF4-FFF2-40B4-BE49-F238E27FC236}">
                <a16:creationId xmlns:a16="http://schemas.microsoft.com/office/drawing/2014/main" id="{0A289FAC-6F60-4487-9BB1-684DB5BBE265}"/>
              </a:ext>
            </a:extLst>
          </p:cNvPr>
          <p:cNvSpPr>
            <a:spLocks noGrp="1"/>
          </p:cNvSpPr>
          <p:nvPr>
            <p:ph idx="1"/>
          </p:nvPr>
        </p:nvSpPr>
        <p:spPr/>
        <p:txBody>
          <a:bodyPr>
            <a:normAutofit fontScale="92500" lnSpcReduction="10000"/>
          </a:bodyPr>
          <a:lstStyle/>
          <a:p>
            <a:pPr marL="0" indent="0">
              <a:buNone/>
            </a:pPr>
            <a:r>
              <a:rPr lang="en-GB" sz="3200" b="1" u="sng" dirty="0"/>
              <a:t>SharePoint PnP PowerShell</a:t>
            </a:r>
          </a:p>
          <a:p>
            <a:r>
              <a:rPr lang="en-GB" dirty="0">
                <a:hlinkClick r:id="rId2"/>
              </a:rPr>
              <a:t>https://github.com/SharePoint/PnP-PowerShell</a:t>
            </a:r>
            <a:r>
              <a:rPr lang="en-GB" dirty="0"/>
              <a:t> </a:t>
            </a:r>
          </a:p>
          <a:p>
            <a:r>
              <a:rPr lang="en-GB" dirty="0"/>
              <a:t>Install-Module </a:t>
            </a:r>
            <a:r>
              <a:rPr lang="en-GB" dirty="0" err="1"/>
              <a:t>SharePointPnPPowerShellOnline</a:t>
            </a:r>
            <a:endParaRPr lang="en-GB" dirty="0"/>
          </a:p>
          <a:p>
            <a:pPr lvl="1"/>
            <a:r>
              <a:rPr lang="en-GB" dirty="0"/>
              <a:t>Ends up in </a:t>
            </a:r>
            <a:r>
              <a:rPr lang="en-GB" dirty="0">
                <a:latin typeface="Lucida Console" panose="020B0609040504020204" pitchFamily="49" charset="0"/>
              </a:rPr>
              <a:t>C:\Program Files\</a:t>
            </a:r>
            <a:r>
              <a:rPr lang="en-GB" dirty="0" err="1">
                <a:latin typeface="Lucida Console" panose="020B0609040504020204" pitchFamily="49" charset="0"/>
              </a:rPr>
              <a:t>WindowsPowerShell</a:t>
            </a:r>
            <a:r>
              <a:rPr lang="en-GB" dirty="0">
                <a:latin typeface="Lucida Console" panose="020B0609040504020204" pitchFamily="49" charset="0"/>
              </a:rPr>
              <a:t>\Modules\</a:t>
            </a:r>
            <a:r>
              <a:rPr lang="en-GB" dirty="0" err="1">
                <a:latin typeface="Lucida Console" panose="020B0609040504020204" pitchFamily="49" charset="0"/>
              </a:rPr>
              <a:t>SharePointPnPPowerShellOnline</a:t>
            </a:r>
            <a:r>
              <a:rPr lang="en-GB" dirty="0">
                <a:latin typeface="Lucida Console" panose="020B0609040504020204" pitchFamily="49" charset="0"/>
              </a:rPr>
              <a:t>\&lt;version&gt;</a:t>
            </a:r>
          </a:p>
          <a:p>
            <a:r>
              <a:rPr lang="en-GB" dirty="0"/>
              <a:t>Or download the setup files and install the cmdlets manually</a:t>
            </a:r>
          </a:p>
          <a:p>
            <a:r>
              <a:rPr lang="en-GB" dirty="0"/>
              <a:t>Updated monthly.</a:t>
            </a:r>
          </a:p>
          <a:p>
            <a:pPr lvl="1"/>
            <a:r>
              <a:rPr lang="en-GB" dirty="0"/>
              <a:t>You can work with a specific version if required, but recommended to keep up-to-date</a:t>
            </a:r>
          </a:p>
          <a:p>
            <a:pPr lvl="1"/>
            <a:r>
              <a:rPr lang="en-GB" dirty="0"/>
              <a:t>Older versions may have incompatibilities with later versions of SharePoint Online</a:t>
            </a:r>
          </a:p>
        </p:txBody>
      </p:sp>
    </p:spTree>
    <p:extLst>
      <p:ext uri="{BB962C8B-B14F-4D97-AF65-F5344CB8AC3E}">
        <p14:creationId xmlns:p14="http://schemas.microsoft.com/office/powerpoint/2010/main" val="4033624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9735A-122D-4C3A-B7B4-FD9E08BE8795}"/>
              </a:ext>
            </a:extLst>
          </p:cNvPr>
          <p:cNvSpPr>
            <a:spLocks noGrp="1"/>
          </p:cNvSpPr>
          <p:nvPr>
            <p:ph type="title"/>
          </p:nvPr>
        </p:nvSpPr>
        <p:spPr/>
        <p:txBody>
          <a:bodyPr/>
          <a:lstStyle/>
          <a:p>
            <a:r>
              <a:rPr lang="en-GB" dirty="0"/>
              <a:t>Obtaining and Installing</a:t>
            </a:r>
          </a:p>
        </p:txBody>
      </p:sp>
      <p:sp>
        <p:nvSpPr>
          <p:cNvPr id="3" name="Content Placeholder 2">
            <a:extLst>
              <a:ext uri="{FF2B5EF4-FFF2-40B4-BE49-F238E27FC236}">
                <a16:creationId xmlns:a16="http://schemas.microsoft.com/office/drawing/2014/main" id="{3BD57C56-7B1A-439C-8462-FDDBF15B473E}"/>
              </a:ext>
            </a:extLst>
          </p:cNvPr>
          <p:cNvSpPr>
            <a:spLocks noGrp="1"/>
          </p:cNvSpPr>
          <p:nvPr>
            <p:ph idx="1"/>
          </p:nvPr>
        </p:nvSpPr>
        <p:spPr/>
        <p:txBody>
          <a:bodyPr>
            <a:normAutofit fontScale="92500" lnSpcReduction="10000"/>
          </a:bodyPr>
          <a:lstStyle/>
          <a:p>
            <a:pPr marL="0" indent="0">
              <a:buNone/>
            </a:pPr>
            <a:r>
              <a:rPr lang="en-GB" sz="3200" b="1" u="sng" dirty="0"/>
              <a:t>CSOM PowerShell</a:t>
            </a:r>
          </a:p>
          <a:p>
            <a:r>
              <a:rPr lang="en-GB" dirty="0"/>
              <a:t>grab nuget.exe from </a:t>
            </a:r>
            <a:r>
              <a:rPr lang="en-GB" dirty="0">
                <a:hlinkClick r:id="rId2"/>
              </a:rPr>
              <a:t>https://www.nuget.org/downloads</a:t>
            </a:r>
            <a:r>
              <a:rPr lang="en-GB" dirty="0"/>
              <a:t> </a:t>
            </a:r>
          </a:p>
          <a:p>
            <a:r>
              <a:rPr lang="en-GB" dirty="0"/>
              <a:t>nuget.exe install </a:t>
            </a:r>
            <a:r>
              <a:rPr lang="en-GB" dirty="0" err="1"/>
              <a:t>Microsoft.SharePointOnline.CSOM</a:t>
            </a:r>
            <a:endParaRPr lang="en-GB" dirty="0"/>
          </a:p>
          <a:p>
            <a:pPr lvl="1"/>
            <a:r>
              <a:rPr lang="en-GB" dirty="0"/>
              <a:t>This will install to a set of sub-folders in the current directory          </a:t>
            </a:r>
          </a:p>
          <a:p>
            <a:r>
              <a:rPr lang="en-GB" dirty="0"/>
              <a:t>Or, can be installed globally (within the </a:t>
            </a:r>
            <a:r>
              <a:rPr lang="fr-FR" dirty="0">
                <a:latin typeface="Courier New" panose="02070309020205020404" pitchFamily="49" charset="0"/>
                <a:cs typeface="Courier New" panose="02070309020205020404" pitchFamily="49" charset="0"/>
              </a:rPr>
              <a:t>C:\Program Files\</a:t>
            </a:r>
            <a:r>
              <a:rPr lang="fr-FR" dirty="0" err="1">
                <a:latin typeface="Courier New" panose="02070309020205020404" pitchFamily="49" charset="0"/>
                <a:cs typeface="Courier New" panose="02070309020205020404" pitchFamily="49" charset="0"/>
              </a:rPr>
              <a:t>PackageManagement</a:t>
            </a:r>
            <a:r>
              <a:rPr lang="fr-FR" dirty="0">
                <a:latin typeface="Courier New" panose="02070309020205020404" pitchFamily="49" charset="0"/>
                <a:cs typeface="Courier New" panose="02070309020205020404" pitchFamily="49" charset="0"/>
              </a:rPr>
              <a:t>\</a:t>
            </a:r>
            <a:r>
              <a:rPr lang="fr-FR" dirty="0" err="1">
                <a:latin typeface="Courier New" panose="02070309020205020404" pitchFamily="49" charset="0"/>
                <a:cs typeface="Courier New" panose="02070309020205020404" pitchFamily="49" charset="0"/>
              </a:rPr>
              <a:t>NuGet</a:t>
            </a:r>
            <a:r>
              <a:rPr lang="fr-FR" dirty="0">
                <a:latin typeface="Courier New" panose="02070309020205020404" pitchFamily="49" charset="0"/>
                <a:cs typeface="Courier New" panose="02070309020205020404" pitchFamily="49" charset="0"/>
              </a:rPr>
              <a:t>\Packages</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Microsoft.SharePointOnline</a:t>
            </a:r>
            <a:r>
              <a:rPr lang="en-GB" dirty="0">
                <a:latin typeface="Courier New" panose="02070309020205020404" pitchFamily="49" charset="0"/>
                <a:cs typeface="Courier New" panose="02070309020205020404" pitchFamily="49" charset="0"/>
              </a:rPr>
              <a:t>. CSOM.&lt;version&gt;\lib</a:t>
            </a:r>
            <a:r>
              <a:rPr lang="en-GB" dirty="0"/>
              <a:t> folder) by using install-package </a:t>
            </a:r>
            <a:r>
              <a:rPr lang="en-GB" dirty="0" err="1"/>
              <a:t>microsoft.sharepointonline.csom</a:t>
            </a:r>
            <a:r>
              <a:rPr lang="en-GB" dirty="0"/>
              <a:t> -Source nuget.org</a:t>
            </a:r>
          </a:p>
          <a:p>
            <a:r>
              <a:rPr lang="en-GB" dirty="0"/>
              <a:t>New version released monthly with new functionality. See </a:t>
            </a:r>
            <a:r>
              <a:rPr lang="en-GB" dirty="0">
                <a:hlinkClick r:id="rId3"/>
              </a:rPr>
              <a:t>https://dev.office.com</a:t>
            </a:r>
            <a:r>
              <a:rPr lang="en-GB" dirty="0"/>
              <a:t> blog or </a:t>
            </a:r>
            <a:r>
              <a:rPr lang="en-GB" dirty="0">
                <a:hlinkClick r:id="rId4"/>
              </a:rPr>
              <a:t>https://techcommunity.microsoft.com</a:t>
            </a:r>
            <a:r>
              <a:rPr lang="en-GB" dirty="0"/>
              <a:t> for announcements (although these tend to be hard to find).</a:t>
            </a:r>
          </a:p>
        </p:txBody>
      </p:sp>
    </p:spTree>
    <p:extLst>
      <p:ext uri="{BB962C8B-B14F-4D97-AF65-F5344CB8AC3E}">
        <p14:creationId xmlns:p14="http://schemas.microsoft.com/office/powerpoint/2010/main" val="4201353862"/>
      </p:ext>
    </p:extLst>
  </p:cSld>
  <p:clrMapOvr>
    <a:masterClrMapping/>
  </p:clrMapOvr>
</p:sld>
</file>

<file path=ppt/theme/theme1.xml><?xml version="1.0" encoding="utf-8"?>
<a:theme xmlns:a="http://schemas.openxmlformats.org/drawingml/2006/main" name="Office Theme">
  <a:themeElements>
    <a:clrScheme name="Black Marble Orange">
      <a:dk1>
        <a:sysClr val="windowText" lastClr="000000"/>
      </a:dk1>
      <a:lt1>
        <a:sysClr val="window" lastClr="FFFFFF"/>
      </a:lt1>
      <a:dk2>
        <a:srgbClr val="3C3C3B"/>
      </a:dk2>
      <a:lt2>
        <a:srgbClr val="F5F5F5"/>
      </a:lt2>
      <a:accent1>
        <a:srgbClr val="F97923"/>
      </a:accent1>
      <a:accent2>
        <a:srgbClr val="21B9EC"/>
      </a:accent2>
      <a:accent3>
        <a:srgbClr val="B6CC22"/>
      </a:accent3>
      <a:accent4>
        <a:srgbClr val="FFC000"/>
      </a:accent4>
      <a:accent5>
        <a:srgbClr val="4472C4"/>
      </a:accent5>
      <a:accent6>
        <a:srgbClr val="70AD47"/>
      </a:accent6>
      <a:hlink>
        <a:srgbClr val="0563C1"/>
      </a:hlink>
      <a:folHlink>
        <a:srgbClr val="954F72"/>
      </a:folHlink>
    </a:clrScheme>
    <a:fontScheme name="Black Marble">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ack Marble PowerPoint" id="{2217A241-EEF3-4C3A-A9F6-548C4D0C3B75}" vid="{C8E1BBB8-7C34-4531-A542-61A7268D41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haredContentType xmlns="Microsoft.SharePoint.Taxonomy.ContentTypeSync" SourceId="613de2c2-ece5-413d-a54d-11a84cbe9590" ContentTypeId="0x010100AED4198795C7FE49B29C2076BD071E1905" PreviousValue="false"/>
</file>

<file path=customXml/item2.xml><?xml version="1.0" encoding="utf-8"?>
<ct:contentTypeSchema xmlns:ct="http://schemas.microsoft.com/office/2006/metadata/contentType" xmlns:ma="http://schemas.microsoft.com/office/2006/metadata/properties/metaAttributes" ct:_="" ma:_="" ma:contentTypeName="Black Marble Presentation" ma:contentTypeID="0x010100AED4198795C7FE49B29C2076BD071E1905000EAF08AED0FE1B4BBE46E8D86720BF3A" ma:contentTypeVersion="86" ma:contentTypeDescription="" ma:contentTypeScope="" ma:versionID="8b8be8241c02afa37090a633ab2f09a8">
  <xsd:schema xmlns:xsd="http://www.w3.org/2001/XMLSchema" xmlns:xs="http://www.w3.org/2001/XMLSchema" xmlns:p="http://schemas.microsoft.com/office/2006/metadata/properties" xmlns:ns2="e9d2523a-f6c8-4b58-93c0-559fd1563d05" targetNamespace="http://schemas.microsoft.com/office/2006/metadata/properties" ma:root="true" ma:fieldsID="96578f9f849a1175339d6d6e7d77686e" ns2:_="">
    <xsd:import namespace="e9d2523a-f6c8-4b58-93c0-559fd1563d05"/>
    <xsd:element name="properties">
      <xsd:complexType>
        <xsd:sequence>
          <xsd:element name="documentManagement">
            <xsd:complexType>
              <xsd:all>
                <xsd:element ref="ns2:ncc7974b4cc743ee9fa76c9d4986e664" minOccurs="0"/>
                <xsd:element ref="ns2:TaxCatchAll" minOccurs="0"/>
                <xsd:element ref="ns2:TaxCatchAllLabel" minOccurs="0"/>
                <xsd:element ref="ns2:e895aedb3c1b437f9b9a6dbf3a7b3bb6" minOccurs="0"/>
                <xsd:element ref="ns2:lef06227c70244b99f28efd69bf8c4a2" minOccurs="0"/>
                <xsd:element ref="ns2:b1cc683000e54dd292230264e51d5ab3"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9d2523a-f6c8-4b58-93c0-559fd1563d05" elementFormDefault="qualified">
    <xsd:import namespace="http://schemas.microsoft.com/office/2006/documentManagement/types"/>
    <xsd:import namespace="http://schemas.microsoft.com/office/infopath/2007/PartnerControls"/>
    <xsd:element name="ncc7974b4cc743ee9fa76c9d4986e664" ma:index="8" nillable="true" ma:taxonomy="true" ma:internalName="ncc7974b4cc743ee9fa76c9d4986e664" ma:taxonomyFieldName="Client" ma:displayName="Client" ma:readOnly="false" ma:default="" ma:fieldId="{7cc7974b-4cc7-43ee-9fa7-6c9d4986e664}" ma:sspId="613de2c2-ece5-413d-a54d-11a84cbe9590" ma:termSetId="986f9cb8-dd98-4721-a02f-04cdb7abca8c" ma:anchorId="00000000-0000-0000-0000-000000000000" ma:open="true" ma:isKeyword="false">
      <xsd:complexType>
        <xsd:sequence>
          <xsd:element ref="pc:Terms" minOccurs="0" maxOccurs="1"/>
        </xsd:sequence>
      </xsd:complexType>
    </xsd:element>
    <xsd:element name="TaxCatchAll" ma:index="9" nillable="true" ma:displayName="Taxonomy Catch All Column" ma:description="" ma:hidden="true" ma:list="{0825ddf7-5dbb-4b12-9f5f-afeebe1388c2}" ma:internalName="TaxCatchAll" ma:showField="CatchAllData" ma:web="235817de-0f1e-495a-b6be-54b5fc82f0f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825ddf7-5dbb-4b12-9f5f-afeebe1388c2}" ma:internalName="TaxCatchAllLabel" ma:readOnly="true" ma:showField="CatchAllDataLabel" ma:web="235817de-0f1e-495a-b6be-54b5fc82f0f9">
      <xsd:complexType>
        <xsd:complexContent>
          <xsd:extension base="dms:MultiChoiceLookup">
            <xsd:sequence>
              <xsd:element name="Value" type="dms:Lookup" maxOccurs="unbounded" minOccurs="0" nillable="true"/>
            </xsd:sequence>
          </xsd:extension>
        </xsd:complexContent>
      </xsd:complexType>
    </xsd:element>
    <xsd:element name="e895aedb3c1b437f9b9a6dbf3a7b3bb6" ma:index="12" nillable="true" ma:taxonomy="true" ma:internalName="e895aedb3c1b437f9b9a6dbf3a7b3bb6" ma:taxonomyFieldName="Partner" ma:displayName="Partner" ma:readOnly="false" ma:default="" ma:fieldId="{e895aedb-3c1b-437f-9b9a-6dbf3a7b3bb6}" ma:sspId="613de2c2-ece5-413d-a54d-11a84cbe9590" ma:termSetId="92f83c62-f94b-472c-a28f-1c8e3cb98a96" ma:anchorId="00000000-0000-0000-0000-000000000000" ma:open="true" ma:isKeyword="false">
      <xsd:complexType>
        <xsd:sequence>
          <xsd:element ref="pc:Terms" minOccurs="0" maxOccurs="1"/>
        </xsd:sequence>
      </xsd:complexType>
    </xsd:element>
    <xsd:element name="lef06227c70244b99f28efd69bf8c4a2" ma:index="14" nillable="true" ma:taxonomy="true" ma:internalName="lef06227c70244b99f28efd69bf8c4a2" ma:taxonomyFieldName="Document_x0020_Type" ma:displayName="Document Type" ma:readOnly="false" ma:default="" ma:fieldId="{5ef06227-c702-44b9-9f28-efd69bf8c4a2}" ma:sspId="613de2c2-ece5-413d-a54d-11a84cbe9590" ma:termSetId="d5379354-3d20-4456-9144-4376ace0bb6b" ma:anchorId="00000000-0000-0000-0000-000000000000" ma:open="true" ma:isKeyword="false">
      <xsd:complexType>
        <xsd:sequence>
          <xsd:element ref="pc:Terms" minOccurs="0" maxOccurs="1"/>
        </xsd:sequence>
      </xsd:complexType>
    </xsd:element>
    <xsd:element name="b1cc683000e54dd292230264e51d5ab3" ma:index="16" nillable="true" ma:taxonomy="true" ma:internalName="b1cc683000e54dd292230264e51d5ab3" ma:taxonomyFieldName="Document_x0020_Category" ma:displayName="Document Category" ma:default="" ma:fieldId="{b1cc6830-00e5-4dd2-9223-0264e51d5ab3}" ma:taxonomyMulti="true" ma:sspId="613de2c2-ece5-413d-a54d-11a84cbe9590" ma:termSetId="7387cc0c-b9df-46cb-a740-e3919ed82fc2" ma:anchorId="00000000-0000-0000-0000-000000000000"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ef06227c70244b99f28efd69bf8c4a2 xmlns="e9d2523a-f6c8-4b58-93c0-559fd1563d05">
      <Terms xmlns="http://schemas.microsoft.com/office/infopath/2007/PartnerControls"/>
    </lef06227c70244b99f28efd69bf8c4a2>
    <ncc7974b4cc743ee9fa76c9d4986e664 xmlns="e9d2523a-f6c8-4b58-93c0-559fd1563d05">
      <Terms xmlns="http://schemas.microsoft.com/office/infopath/2007/PartnerControls"/>
    </ncc7974b4cc743ee9fa76c9d4986e664>
    <TaxCatchAll xmlns="e9d2523a-f6c8-4b58-93c0-559fd1563d05"/>
    <e895aedb3c1b437f9b9a6dbf3a7b3bb6 xmlns="e9d2523a-f6c8-4b58-93c0-559fd1563d05">
      <Terms xmlns="http://schemas.microsoft.com/office/infopath/2007/PartnerControls"/>
    </e895aedb3c1b437f9b9a6dbf3a7b3bb6>
    <b1cc683000e54dd292230264e51d5ab3 xmlns="e9d2523a-f6c8-4b58-93c0-559fd1563d05">
      <Terms xmlns="http://schemas.microsoft.com/office/infopath/2007/PartnerControls"/>
    </b1cc683000e54dd292230264e51d5ab3>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561B625-9444-4380-B012-768065282B84}">
  <ds:schemaRefs>
    <ds:schemaRef ds:uri="Microsoft.SharePoint.Taxonomy.ContentTypeSync"/>
  </ds:schemaRefs>
</ds:datastoreItem>
</file>

<file path=customXml/itemProps2.xml><?xml version="1.0" encoding="utf-8"?>
<ds:datastoreItem xmlns:ds="http://schemas.openxmlformats.org/officeDocument/2006/customXml" ds:itemID="{02803BB5-6F1E-4644-9D79-3F28E04350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9d2523a-f6c8-4b58-93c0-559fd1563d0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6E5C231-F84E-40AB-853E-A10ACDAA9762}">
  <ds:schemaRefs>
    <ds:schemaRef ds:uri="http://schemas.microsoft.com/office/2006/metadata/properties"/>
    <ds:schemaRef ds:uri="http://schemas.microsoft.com/office/infopath/2007/PartnerControls"/>
    <ds:schemaRef ds:uri="e9d2523a-f6c8-4b58-93c0-559fd1563d05"/>
  </ds:schemaRefs>
</ds:datastoreItem>
</file>

<file path=customXml/itemProps4.xml><?xml version="1.0" encoding="utf-8"?>
<ds:datastoreItem xmlns:ds="http://schemas.openxmlformats.org/officeDocument/2006/customXml" ds:itemID="{25D0ABE3-E1E0-4685-B629-89459358F91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Black Marble PowerPoint</Template>
  <TotalTime>10778</TotalTime>
  <Words>2591</Words>
  <Application>Microsoft Office PowerPoint</Application>
  <PresentationFormat>Widescreen</PresentationFormat>
  <Paragraphs>381</Paragraphs>
  <Slides>70</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70</vt:i4>
      </vt:variant>
    </vt:vector>
  </HeadingPairs>
  <TitlesOfParts>
    <vt:vector size="80" baseType="lpstr">
      <vt:lpstr>Arial</vt:lpstr>
      <vt:lpstr>Calibri</vt:lpstr>
      <vt:lpstr>Consolas</vt:lpstr>
      <vt:lpstr>Courier New</vt:lpstr>
      <vt:lpstr>Lucida Console</vt:lpstr>
      <vt:lpstr>Segoe</vt:lpstr>
      <vt:lpstr>Segoe UI</vt:lpstr>
      <vt:lpstr>Segoe UI Light</vt:lpstr>
      <vt:lpstr>Segoe UI Semibold</vt:lpstr>
      <vt:lpstr>Office Theme</vt:lpstr>
      <vt:lpstr>SharePoint Online Configuration with PowerShell – Advanced Scenarios</vt:lpstr>
      <vt:lpstr>PowerPoint Presentation</vt:lpstr>
      <vt:lpstr>Agenda</vt:lpstr>
      <vt:lpstr>Introduction</vt:lpstr>
      <vt:lpstr>An Aside…</vt:lpstr>
      <vt:lpstr>Previous Talks…</vt:lpstr>
      <vt:lpstr>PowerShell Options</vt:lpstr>
      <vt:lpstr>Obtaining and Installing</vt:lpstr>
      <vt:lpstr>Obtaining and Installing</vt:lpstr>
      <vt:lpstr>Getting Connected</vt:lpstr>
      <vt:lpstr>Getting Connected</vt:lpstr>
      <vt:lpstr>What We’re Concentrating On</vt:lpstr>
      <vt:lpstr>Keeping Up-To-Date</vt:lpstr>
      <vt:lpstr>Keeping Up-To-Date</vt:lpstr>
      <vt:lpstr>Update-Module</vt:lpstr>
      <vt:lpstr>Automation of the Process</vt:lpstr>
      <vt:lpstr>Making a Connection</vt:lpstr>
      <vt:lpstr>Making a Connection</vt:lpstr>
      <vt:lpstr>Of Course…</vt:lpstr>
      <vt:lpstr>Be Aware…</vt:lpstr>
      <vt:lpstr>Group-less Team Sites</vt:lpstr>
      <vt:lpstr>Group-less Team Site</vt:lpstr>
      <vt:lpstr>PowerShell to the Rescue!</vt:lpstr>
      <vt:lpstr>Results</vt:lpstr>
      <vt:lpstr>Modern Sub-Sites</vt:lpstr>
      <vt:lpstr>Content Types, Templates, Libraries, Views</vt:lpstr>
      <vt:lpstr>Content Types</vt:lpstr>
      <vt:lpstr>CreateDrive Option</vt:lpstr>
      <vt:lpstr>Create Columns</vt:lpstr>
      <vt:lpstr>However…</vt:lpstr>
      <vt:lpstr>Create with Greater Control</vt:lpstr>
      <vt:lpstr>Add-PnPFieldFromXml</vt:lpstr>
      <vt:lpstr>Before We Create A Content Type…</vt:lpstr>
      <vt:lpstr>Uploading and Assigning a Template</vt:lpstr>
      <vt:lpstr>Uploading and Assigning a Template</vt:lpstr>
      <vt:lpstr>Create the Content Type</vt:lpstr>
      <vt:lpstr>Add the Template File and Assign</vt:lpstr>
      <vt:lpstr>Results</vt:lpstr>
      <vt:lpstr>Publish a Content Type</vt:lpstr>
      <vt:lpstr>Other Options</vt:lpstr>
      <vt:lpstr>Add Content Type to Library</vt:lpstr>
      <vt:lpstr>Remove a Content Type</vt:lpstr>
      <vt:lpstr>Create Library View</vt:lpstr>
      <vt:lpstr>Deleting All List Items</vt:lpstr>
      <vt:lpstr>Deleting All List Items</vt:lpstr>
      <vt:lpstr>To Recycle or Delete?</vt:lpstr>
      <vt:lpstr>To Recycle or Delete</vt:lpstr>
      <vt:lpstr>Featured Links List Items</vt:lpstr>
      <vt:lpstr>What Are We Talking About?</vt:lpstr>
      <vt:lpstr>Featured Links – Hidden List</vt:lpstr>
      <vt:lpstr>What Does the List Look Like?</vt:lpstr>
      <vt:lpstr>Fields We Need To Add Data For</vt:lpstr>
      <vt:lpstr>Adding a Featured Link</vt:lpstr>
      <vt:lpstr>Navigation</vt:lpstr>
      <vt:lpstr>Adding a Navigation Node</vt:lpstr>
      <vt:lpstr>Multi-Level Navigation Nodes</vt:lpstr>
      <vt:lpstr>Multi-Level Navigation Result</vt:lpstr>
      <vt:lpstr>Enable the New MegaMenu</vt:lpstr>
      <vt:lpstr>Property Bag Configuration </vt:lpstr>
      <vt:lpstr>Property Bag Configuration</vt:lpstr>
      <vt:lpstr>We Can Get/Set PropertyBag Values…</vt:lpstr>
      <vt:lpstr>Showing PropetyBag Keys</vt:lpstr>
      <vt:lpstr>Or You Could do it the Hard Way…</vt:lpstr>
      <vt:lpstr>The Hard Way (Part 2)</vt:lpstr>
      <vt:lpstr>The Hard Way (Part 3)</vt:lpstr>
      <vt:lpstr>And Now actually Call The Function…</vt:lpstr>
      <vt:lpstr>Recap</vt:lpstr>
      <vt:lpstr>Recap</vt:lpstr>
      <vt:lpstr>Questions?</vt:lpstr>
      <vt:lpstr>Questions?</vt:lpstr>
    </vt:vector>
  </TitlesOfParts>
  <Company>Black Marble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Online Configuration with PowerShell – Advanced Scenarios</dc:title>
  <dc:creator>Andy Dawson</dc:creator>
  <cp:lastModifiedBy>Andy Dawson</cp:lastModifiedBy>
  <cp:revision>1</cp:revision>
  <cp:lastPrinted>2018-03-07T09:51:17Z</cp:lastPrinted>
  <dcterms:created xsi:type="dcterms:W3CDTF">2019-02-20T11:44:42Z</dcterms:created>
  <dcterms:modified xsi:type="dcterms:W3CDTF">2019-03-22T22:46:52Z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0x010100AED4198795C7FE49B29C2076BD071E1905000EAF08AED0FE1B4BBE46E8D86720BF3A</vt:lpwstr>
  </property>
  <property fmtid="{D5CDD505-2E9C-101B-9397-08002B2CF9AE}" pid="3" name="Partner">
    <vt:lpwstr/>
  </property>
  <property fmtid="{D5CDD505-2E9C-101B-9397-08002B2CF9AE}" pid="4" name="Client">
    <vt:lpwstr/>
  </property>
  <property fmtid="{D5CDD505-2E9C-101B-9397-08002B2CF9AE}" pid="5" name="Document Category">
    <vt:lpwstr/>
  </property>
  <property fmtid="{D5CDD505-2E9C-101B-9397-08002B2CF9AE}" pid="6" name="Document Type">
    <vt:lpwstr/>
  </property>
  <property fmtid="{D5CDD505-2E9C-101B-9397-08002B2CF9AE}" pid="7" name="SharedWithUsers">
    <vt:lpwstr>23;#Abby E. Mann</vt:lpwstr>
  </property>
</Properties>
</file>